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9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0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1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  <p:sldMasterId id="2147483692" r:id="rId3"/>
    <p:sldMasterId id="2147483728" r:id="rId4"/>
    <p:sldMasterId id="2147483734" r:id="rId5"/>
    <p:sldMasterId id="2147483756" r:id="rId6"/>
    <p:sldMasterId id="2147483776" r:id="rId7"/>
    <p:sldMasterId id="2147483796" r:id="rId8"/>
    <p:sldMasterId id="2147483816" r:id="rId9"/>
    <p:sldMasterId id="2147483836" r:id="rId10"/>
    <p:sldMasterId id="2147483855" r:id="rId11"/>
    <p:sldMasterId id="2147483903" r:id="rId12"/>
    <p:sldMasterId id="2147483916" r:id="rId13"/>
  </p:sldMasterIdLst>
  <p:notesMasterIdLst>
    <p:notesMasterId r:id="rId43"/>
  </p:notesMasterIdLst>
  <p:sldIdLst>
    <p:sldId id="377" r:id="rId14"/>
    <p:sldId id="389" r:id="rId15"/>
    <p:sldId id="383" r:id="rId16"/>
    <p:sldId id="375" r:id="rId17"/>
    <p:sldId id="403" r:id="rId18"/>
    <p:sldId id="386" r:id="rId19"/>
    <p:sldId id="387" r:id="rId20"/>
    <p:sldId id="378" r:id="rId21"/>
    <p:sldId id="257" r:id="rId22"/>
    <p:sldId id="416" r:id="rId23"/>
    <p:sldId id="393" r:id="rId24"/>
    <p:sldId id="339" r:id="rId25"/>
    <p:sldId id="328" r:id="rId26"/>
    <p:sldId id="410" r:id="rId27"/>
    <p:sldId id="411" r:id="rId28"/>
    <p:sldId id="336" r:id="rId29"/>
    <p:sldId id="376" r:id="rId30"/>
    <p:sldId id="258" r:id="rId31"/>
    <p:sldId id="402" r:id="rId32"/>
    <p:sldId id="335" r:id="rId33"/>
    <p:sldId id="334" r:id="rId34"/>
    <p:sldId id="388" r:id="rId35"/>
    <p:sldId id="384" r:id="rId36"/>
    <p:sldId id="338" r:id="rId37"/>
    <p:sldId id="404" r:id="rId38"/>
    <p:sldId id="374" r:id="rId39"/>
    <p:sldId id="413" r:id="rId40"/>
    <p:sldId id="412" r:id="rId41"/>
    <p:sldId id="415" r:id="rId42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9900"/>
    <a:srgbClr val="FF5050"/>
    <a:srgbClr val="B982D5"/>
    <a:srgbClr val="CB3D55"/>
    <a:srgbClr val="0036A2"/>
    <a:srgbClr val="37894B"/>
    <a:srgbClr val="EBF6FF"/>
    <a:srgbClr val="CDEAFF"/>
    <a:srgbClr val="E6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37112" autoAdjust="0"/>
  </p:normalViewPr>
  <p:slideViewPr>
    <p:cSldViewPr snapToGrid="0" showGuides="1">
      <p:cViewPr varScale="1">
        <p:scale>
          <a:sx n="101" d="100"/>
          <a:sy n="101" d="100"/>
        </p:scale>
        <p:origin x="13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575446481157632E-2"/>
          <c:y val="2.4235078947472503E-2"/>
          <c:w val="0.92172489874323826"/>
          <c:h val="0.475296259009055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PUSAT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1921749136938749E-3"/>
                  <c:y val="-4.743747547379254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B5E-49BC-BE77-640C90CFF4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384349827387802E-2"/>
                  <c:y val="-4.1856596006287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B5E-49BC-BE77-640C90CFF4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7537399309551211E-3"/>
                  <c:y val="-3.62757165387825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B5E-49BC-BE77-640C90CFF4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3153049482162354E-3"/>
                  <c:y val="-3.348527680502999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B5E-49BC-BE77-640C90CFF4F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SUDAH TL</c:v>
                </c:pt>
                <c:pt idx="1">
                  <c:v>BELUM TL</c:v>
                </c:pt>
                <c:pt idx="2">
                  <c:v>TIDAK TERBUKTI</c:v>
                </c:pt>
                <c:pt idx="3">
                  <c:v>PENSIUN/APS/DIBERHENTIKAN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</c:v>
                </c:pt>
                <c:pt idx="1">
                  <c:v>25</c:v>
                </c:pt>
                <c:pt idx="2">
                  <c:v>0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5E-49BC-BE77-640C90CFF4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88261912"/>
        <c:axId val="388264264"/>
        <c:axId val="0"/>
      </c:bar3DChart>
      <c:catAx>
        <c:axId val="388261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388264264"/>
        <c:crosses val="autoZero"/>
        <c:auto val="1"/>
        <c:lblAlgn val="ctr"/>
        <c:lblOffset val="100"/>
        <c:noMultiLvlLbl val="0"/>
      </c:catAx>
      <c:valAx>
        <c:axId val="388264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388261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d-ID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46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55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73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448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='https://www.freepik.com/vectors/computer-cartoon'&gt;Computer cartoon vector created by </a:t>
            </a:r>
            <a:r>
              <a:rPr lang="en-US" dirty="0" err="1"/>
              <a:t>jcomp</a:t>
            </a:r>
            <a:r>
              <a:rPr lang="en-US" dirty="0"/>
              <a:t>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9D3F4-A502-44E8-B667-324FCE92CE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287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8bc00f6a12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8bc00f6a12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4890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8bc00f6a12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8bc00f6a12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991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0C347B-AB7B-426F-93AA-EC6FBBBA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ED931D-7A99-4E43-865B-4176EBD10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FF467C-75D8-4B26-A530-F4CBDF83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0B0A-B9CC-43C8-AB48-060BB0E9F7BF}" type="datetimeFigureOut">
              <a:rPr lang="en-ID" smtClean="0"/>
              <a:t>10/15/2024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ADD590-6329-4800-AEC8-F336A7A7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FF455E-8305-4DF5-8A22-FB40B1BA5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1E66-78AB-4813-8342-80A4486D90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97647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068418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9444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5922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9F6BDD4-7721-44CF-91F3-7CAE909EE602}"/>
              </a:ext>
            </a:extLst>
          </p:cNvPr>
          <p:cNvSpPr/>
          <p:nvPr userDrawn="1"/>
        </p:nvSpPr>
        <p:spPr>
          <a:xfrm>
            <a:off x="718009" y="2502725"/>
            <a:ext cx="2597468" cy="37255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Picture Placeholder 35">
            <a:extLst>
              <a:ext uri="{FF2B5EF4-FFF2-40B4-BE49-F238E27FC236}">
                <a16:creationId xmlns:a16="http://schemas.microsoft.com/office/drawing/2014/main" xmlns="" id="{87EED819-4DFF-4ACB-9C5A-985600DC80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30839" y="2701273"/>
            <a:ext cx="1769276" cy="17692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36801B2B-581B-4308-B935-05A673D630F3}"/>
              </a:ext>
            </a:extLst>
          </p:cNvPr>
          <p:cNvSpPr/>
          <p:nvPr userDrawn="1"/>
        </p:nvSpPr>
        <p:spPr>
          <a:xfrm>
            <a:off x="4400423" y="2497512"/>
            <a:ext cx="2597468" cy="3725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Picture Placeholder 35">
            <a:extLst>
              <a:ext uri="{FF2B5EF4-FFF2-40B4-BE49-F238E27FC236}">
                <a16:creationId xmlns:a16="http://schemas.microsoft.com/office/drawing/2014/main" xmlns="" id="{3A92A66F-6989-43ED-82F9-1FB2FEE0A2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13254" y="2696061"/>
            <a:ext cx="1769276" cy="17692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F9440317-419B-48AA-A067-2D5D7C14C1BF}"/>
              </a:ext>
            </a:extLst>
          </p:cNvPr>
          <p:cNvSpPr/>
          <p:nvPr userDrawn="1"/>
        </p:nvSpPr>
        <p:spPr>
          <a:xfrm>
            <a:off x="8082839" y="2492301"/>
            <a:ext cx="2597468" cy="37255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Picture Placeholder 35">
            <a:extLst>
              <a:ext uri="{FF2B5EF4-FFF2-40B4-BE49-F238E27FC236}">
                <a16:creationId xmlns:a16="http://schemas.microsoft.com/office/drawing/2014/main" xmlns="" id="{AEF16489-F6D4-4782-89CC-60842B3379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95669" y="2690849"/>
            <a:ext cx="1769276" cy="17692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71858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xmlns="" id="{0FDC951B-4827-4746-8C43-F73A37D3D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5604529" cy="6858000"/>
          </a:xfrm>
          <a:custGeom>
            <a:avLst/>
            <a:gdLst>
              <a:gd name="connsiteX0" fmla="*/ 0 w 5604529"/>
              <a:gd name="connsiteY0" fmla="*/ 0 h 6858000"/>
              <a:gd name="connsiteX1" fmla="*/ 4271478 w 5604529"/>
              <a:gd name="connsiteY1" fmla="*/ 0 h 6858000"/>
              <a:gd name="connsiteX2" fmla="*/ 4273236 w 5604529"/>
              <a:gd name="connsiteY2" fmla="*/ 0 h 6858000"/>
              <a:gd name="connsiteX3" fmla="*/ 4273236 w 5604529"/>
              <a:gd name="connsiteY3" fmla="*/ 1845 h 6858000"/>
              <a:gd name="connsiteX4" fmla="*/ 4285285 w 5604529"/>
              <a:gd name="connsiteY4" fmla="*/ 14484 h 6858000"/>
              <a:gd name="connsiteX5" fmla="*/ 5604529 w 5604529"/>
              <a:gd name="connsiteY5" fmla="*/ 3429000 h 6858000"/>
              <a:gd name="connsiteX6" fmla="*/ 4285285 w 5604529"/>
              <a:gd name="connsiteY6" fmla="*/ 6843518 h 6858000"/>
              <a:gd name="connsiteX7" fmla="*/ 4273236 w 5604529"/>
              <a:gd name="connsiteY7" fmla="*/ 6856156 h 6858000"/>
              <a:gd name="connsiteX8" fmla="*/ 4273236 w 5604529"/>
              <a:gd name="connsiteY8" fmla="*/ 6858000 h 6858000"/>
              <a:gd name="connsiteX9" fmla="*/ 4271478 w 5604529"/>
              <a:gd name="connsiteY9" fmla="*/ 6858000 h 6858000"/>
              <a:gd name="connsiteX10" fmla="*/ 0 w 560452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4529" h="6858000">
                <a:moveTo>
                  <a:pt x="0" y="0"/>
                </a:moveTo>
                <a:lnTo>
                  <a:pt x="4271478" y="0"/>
                </a:lnTo>
                <a:lnTo>
                  <a:pt x="4273236" y="0"/>
                </a:lnTo>
                <a:lnTo>
                  <a:pt x="4273236" y="1845"/>
                </a:lnTo>
                <a:lnTo>
                  <a:pt x="4285285" y="14484"/>
                </a:lnTo>
                <a:cubicBezTo>
                  <a:pt x="5104954" y="916319"/>
                  <a:pt x="5604529" y="2114320"/>
                  <a:pt x="5604529" y="3429000"/>
                </a:cubicBezTo>
                <a:cubicBezTo>
                  <a:pt x="5604529" y="4743682"/>
                  <a:pt x="5104954" y="5941681"/>
                  <a:pt x="4285285" y="6843518"/>
                </a:cubicBezTo>
                <a:lnTo>
                  <a:pt x="4273236" y="6856156"/>
                </a:lnTo>
                <a:lnTo>
                  <a:pt x="4273236" y="6858000"/>
                </a:lnTo>
                <a:lnTo>
                  <a:pt x="42714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xmlns="" id="{CCB937F8-6809-4438-860D-0569869EC10E}"/>
              </a:ext>
            </a:extLst>
          </p:cNvPr>
          <p:cNvSpPr/>
          <p:nvPr userDrawn="1"/>
        </p:nvSpPr>
        <p:spPr>
          <a:xfrm rot="5400000">
            <a:off x="2049432" y="2663451"/>
            <a:ext cx="6474953" cy="1531100"/>
          </a:xfrm>
          <a:custGeom>
            <a:avLst/>
            <a:gdLst>
              <a:gd name="connsiteX0" fmla="*/ 1211925 w 2423855"/>
              <a:gd name="connsiteY0" fmla="*/ 0 h 573157"/>
              <a:gd name="connsiteX1" fmla="*/ 2421989 w 2423855"/>
              <a:gd name="connsiteY1" fmla="*/ 570662 h 573157"/>
              <a:gd name="connsiteX2" fmla="*/ 2423855 w 2423855"/>
              <a:gd name="connsiteY2" fmla="*/ 573157 h 573157"/>
              <a:gd name="connsiteX3" fmla="*/ 2356638 w 2423855"/>
              <a:gd name="connsiteY3" fmla="*/ 512067 h 573157"/>
              <a:gd name="connsiteX4" fmla="*/ 1211924 w 2423855"/>
              <a:gd name="connsiteY4" fmla="*/ 101125 h 573157"/>
              <a:gd name="connsiteX5" fmla="*/ 67210 w 2423855"/>
              <a:gd name="connsiteY5" fmla="*/ 512067 h 573157"/>
              <a:gd name="connsiteX6" fmla="*/ 0 w 2423855"/>
              <a:gd name="connsiteY6" fmla="*/ 573152 h 573157"/>
              <a:gd name="connsiteX7" fmla="*/ 1861 w 2423855"/>
              <a:gd name="connsiteY7" fmla="*/ 570662 h 573157"/>
              <a:gd name="connsiteX8" fmla="*/ 1211925 w 2423855"/>
              <a:gd name="connsiteY8" fmla="*/ 0 h 57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55" h="573157">
                <a:moveTo>
                  <a:pt x="1211925" y="0"/>
                </a:moveTo>
                <a:cubicBezTo>
                  <a:pt x="1699088" y="0"/>
                  <a:pt x="2134367" y="222145"/>
                  <a:pt x="2421989" y="570662"/>
                </a:cubicBezTo>
                <a:lnTo>
                  <a:pt x="2423855" y="573157"/>
                </a:lnTo>
                <a:lnTo>
                  <a:pt x="2356638" y="512067"/>
                </a:lnTo>
                <a:cubicBezTo>
                  <a:pt x="2045561" y="255343"/>
                  <a:pt x="1646752" y="101125"/>
                  <a:pt x="1211924" y="101125"/>
                </a:cubicBezTo>
                <a:cubicBezTo>
                  <a:pt x="777096" y="101125"/>
                  <a:pt x="378287" y="255343"/>
                  <a:pt x="67210" y="512067"/>
                </a:cubicBezTo>
                <a:lnTo>
                  <a:pt x="0" y="573152"/>
                </a:lnTo>
                <a:lnTo>
                  <a:pt x="1861" y="570662"/>
                </a:lnTo>
                <a:cubicBezTo>
                  <a:pt x="289483" y="222145"/>
                  <a:pt x="724762" y="0"/>
                  <a:pt x="121192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/>
          </a:p>
        </p:txBody>
      </p:sp>
    </p:spTree>
    <p:extLst>
      <p:ext uri="{BB962C8B-B14F-4D97-AF65-F5344CB8AC3E}">
        <p14:creationId xmlns:p14="http://schemas.microsoft.com/office/powerpoint/2010/main" val="33946369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8074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 1">
            <a:extLst>
              <a:ext uri="{FF2B5EF4-FFF2-40B4-BE49-F238E27FC236}">
                <a16:creationId xmlns:a16="http://schemas.microsoft.com/office/drawing/2014/main" xmlns="" id="{66A02148-4E08-45FA-B410-739D2D230151}"/>
              </a:ext>
            </a:extLst>
          </p:cNvPr>
          <p:cNvSpPr/>
          <p:nvPr userDrawn="1"/>
        </p:nvSpPr>
        <p:spPr>
          <a:xfrm>
            <a:off x="4695731" y="2028731"/>
            <a:ext cx="2800539" cy="280053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" name="그림 개체 틀 3">
            <a:extLst>
              <a:ext uri="{FF2B5EF4-FFF2-40B4-BE49-F238E27FC236}">
                <a16:creationId xmlns:a16="http://schemas.microsoft.com/office/drawing/2014/main" xmlns="" id="{52249887-6DCE-47D2-92B6-232DD0DD244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3275" y="676275"/>
            <a:ext cx="5505451" cy="5505451"/>
          </a:xfrm>
          <a:custGeom>
            <a:avLst/>
            <a:gdLst>
              <a:gd name="connsiteX0" fmla="*/ 2752725 w 5505450"/>
              <a:gd name="connsiteY0" fmla="*/ 1356818 h 5505450"/>
              <a:gd name="connsiteX1" fmla="*/ 1356818 w 5505450"/>
              <a:gd name="connsiteY1" fmla="*/ 2752725 h 5505450"/>
              <a:gd name="connsiteX2" fmla="*/ 2752725 w 5505450"/>
              <a:gd name="connsiteY2" fmla="*/ 4148632 h 5505450"/>
              <a:gd name="connsiteX3" fmla="*/ 4148632 w 5505450"/>
              <a:gd name="connsiteY3" fmla="*/ 2752725 h 5505450"/>
              <a:gd name="connsiteX4" fmla="*/ 2752725 w 5505450"/>
              <a:gd name="connsiteY4" fmla="*/ 1356818 h 5505450"/>
              <a:gd name="connsiteX5" fmla="*/ 2752725 w 5505450"/>
              <a:gd name="connsiteY5" fmla="*/ 0 h 5505450"/>
              <a:gd name="connsiteX6" fmla="*/ 5505450 w 5505450"/>
              <a:gd name="connsiteY6" fmla="*/ 2752725 h 5505450"/>
              <a:gd name="connsiteX7" fmla="*/ 2752725 w 5505450"/>
              <a:gd name="connsiteY7" fmla="*/ 5505450 h 5505450"/>
              <a:gd name="connsiteX8" fmla="*/ 0 w 5505450"/>
              <a:gd name="connsiteY8" fmla="*/ 2752725 h 5505450"/>
              <a:gd name="connsiteX9" fmla="*/ 2752725 w 5505450"/>
              <a:gd name="connsiteY9" fmla="*/ 0 h 550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05450" h="5505450">
                <a:moveTo>
                  <a:pt x="2752725" y="1356818"/>
                </a:moveTo>
                <a:cubicBezTo>
                  <a:pt x="1981787" y="1356818"/>
                  <a:pt x="1356818" y="1981787"/>
                  <a:pt x="1356818" y="2752725"/>
                </a:cubicBezTo>
                <a:cubicBezTo>
                  <a:pt x="1356818" y="3523663"/>
                  <a:pt x="1981787" y="4148632"/>
                  <a:pt x="2752725" y="4148632"/>
                </a:cubicBezTo>
                <a:cubicBezTo>
                  <a:pt x="3523663" y="4148632"/>
                  <a:pt x="4148632" y="3523663"/>
                  <a:pt x="4148632" y="2752725"/>
                </a:cubicBezTo>
                <a:cubicBezTo>
                  <a:pt x="4148632" y="1981787"/>
                  <a:pt x="3523663" y="1356818"/>
                  <a:pt x="2752725" y="1356818"/>
                </a:cubicBezTo>
                <a:close/>
                <a:moveTo>
                  <a:pt x="2752725" y="0"/>
                </a:moveTo>
                <a:cubicBezTo>
                  <a:pt x="4273013" y="0"/>
                  <a:pt x="5505450" y="1232437"/>
                  <a:pt x="5505450" y="2752725"/>
                </a:cubicBezTo>
                <a:cubicBezTo>
                  <a:pt x="5505450" y="4273013"/>
                  <a:pt x="4273013" y="5505450"/>
                  <a:pt x="2752725" y="5505450"/>
                </a:cubicBezTo>
                <a:cubicBezTo>
                  <a:pt x="1232437" y="5505450"/>
                  <a:pt x="0" y="4273013"/>
                  <a:pt x="0" y="2752725"/>
                </a:cubicBezTo>
                <a:cubicBezTo>
                  <a:pt x="0" y="1232437"/>
                  <a:pt x="1232437" y="0"/>
                  <a:pt x="27527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5259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2450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6D91A3-B04D-4069-9A9E-AEFAA6DDFCF0}"/>
              </a:ext>
            </a:extLst>
          </p:cNvPr>
          <p:cNvSpPr/>
          <p:nvPr userDrawn="1"/>
        </p:nvSpPr>
        <p:spPr>
          <a:xfrm>
            <a:off x="2" y="0"/>
            <a:ext cx="81003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23A8095-3FDE-4C32-9FFD-9823377F8A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11757" y="1162879"/>
            <a:ext cx="7580243" cy="4532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BE8C1F5C-192F-43AE-9B93-9A4C91D7CE9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0585984">
            <a:off x="3080926" y="3887571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582C7C59-FDF9-46DF-BE98-363BC3321E23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1034171">
            <a:off x="878942" y="3883311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0386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4EA604A-1015-4952-8EE1-CCE52EC0E000}"/>
              </a:ext>
            </a:extLst>
          </p:cNvPr>
          <p:cNvGrpSpPr/>
          <p:nvPr userDrawn="1"/>
        </p:nvGrpSpPr>
        <p:grpSpPr>
          <a:xfrm>
            <a:off x="3095066" y="1780191"/>
            <a:ext cx="6001871" cy="3297621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39EEB588-97F3-4BF3-B3B2-294329E1431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79AC13C8-EB64-4309-9F83-DE884AB194A4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90A07D5B-242A-465B-B3D3-285BCC724958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CF5AF579-3200-4645-9B4A-C34A0B00A82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4BBA6078-E1D1-4C14-AE2A-562D3093205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0F2DB06-6191-4D99-A246-B0F044EEB6D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E0B2AB32-6E87-4708-AD26-26A3474DFD6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44A0B59C-D502-416F-87A9-4FFE2F84014E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EDAEF2E-9E44-473D-B13F-ABD8FD196480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77A63B6A-A2C7-42FA-A975-B2C3DBEA0A1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425CD56A-8303-4E00-957E-0BF842A3B05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42D482D-A042-4240-A15D-1E65B56B30D2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</p:grp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736F31BD-D2C3-4C53-B8E6-33C74563614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909755" y="1947860"/>
            <a:ext cx="4372493" cy="2669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9D8BBD3D-237B-4299-A310-B537C2DF7C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571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5B881C3E-C950-4D68-922A-406718DA8F79}"/>
              </a:ext>
            </a:extLst>
          </p:cNvPr>
          <p:cNvSpPr/>
          <p:nvPr userDrawn="1"/>
        </p:nvSpPr>
        <p:spPr>
          <a:xfrm>
            <a:off x="0" y="1534178"/>
            <a:ext cx="12192000" cy="26286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xmlns="" id="{95D19A6A-2D5F-41E9-9D62-208AFD92323A}"/>
              </a:ext>
            </a:extLst>
          </p:cNvPr>
          <p:cNvGrpSpPr/>
          <p:nvPr userDrawn="1"/>
        </p:nvGrpSpPr>
        <p:grpSpPr>
          <a:xfrm>
            <a:off x="3132731" y="1364009"/>
            <a:ext cx="5926540" cy="3569007"/>
            <a:chOff x="4098364" y="1571764"/>
            <a:chExt cx="7301609" cy="4397082"/>
          </a:xfrm>
        </p:grpSpPr>
        <p:grpSp>
          <p:nvGrpSpPr>
            <p:cNvPr id="4" name="Graphic 55">
              <a:extLst>
                <a:ext uri="{FF2B5EF4-FFF2-40B4-BE49-F238E27FC236}">
                  <a16:creationId xmlns:a16="http://schemas.microsoft.com/office/drawing/2014/main" xmlns="" id="{1A1253F8-8155-44CE-A6CE-879B69AADEA5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29" name="Freeform: Shape 37">
                <a:extLst>
                  <a:ext uri="{FF2B5EF4-FFF2-40B4-BE49-F238E27FC236}">
                    <a16:creationId xmlns:a16="http://schemas.microsoft.com/office/drawing/2014/main" xmlns="" id="{7A49830E-8512-4F62-808C-7F43BAB9D97B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0"/>
              </a:p>
            </p:txBody>
          </p:sp>
          <p:sp>
            <p:nvSpPr>
              <p:cNvPr id="30" name="Freeform: Shape 38">
                <a:extLst>
                  <a:ext uri="{FF2B5EF4-FFF2-40B4-BE49-F238E27FC236}">
                    <a16:creationId xmlns:a16="http://schemas.microsoft.com/office/drawing/2014/main" xmlns="" id="{B9F2936A-927A-4A6B-83E6-12505C62B97E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0"/>
              </a:p>
            </p:txBody>
          </p:sp>
        </p:grpSp>
        <p:sp>
          <p:nvSpPr>
            <p:cNvPr id="5" name="Freeform: Shape 13">
              <a:extLst>
                <a:ext uri="{FF2B5EF4-FFF2-40B4-BE49-F238E27FC236}">
                  <a16:creationId xmlns:a16="http://schemas.microsoft.com/office/drawing/2014/main" xmlns="" id="{CD7FC7E1-54E2-4031-947B-E1237438A0A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6" name="Freeform: Shape 14">
              <a:extLst>
                <a:ext uri="{FF2B5EF4-FFF2-40B4-BE49-F238E27FC236}">
                  <a16:creationId xmlns:a16="http://schemas.microsoft.com/office/drawing/2014/main" xmlns="" id="{38394E38-347B-4E2F-983C-4D0581D02AA8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7" name="Freeform: Shape 15">
              <a:extLst>
                <a:ext uri="{FF2B5EF4-FFF2-40B4-BE49-F238E27FC236}">
                  <a16:creationId xmlns:a16="http://schemas.microsoft.com/office/drawing/2014/main" xmlns="" id="{1B0D60D2-3A3F-49F1-A438-D5167B4781D8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8" name="Freeform: Shape 16">
              <a:extLst>
                <a:ext uri="{FF2B5EF4-FFF2-40B4-BE49-F238E27FC236}">
                  <a16:creationId xmlns:a16="http://schemas.microsoft.com/office/drawing/2014/main" xmlns="" id="{B64679F7-106E-4954-A073-AA53483B9231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9" name="Freeform: Shape 17">
              <a:extLst>
                <a:ext uri="{FF2B5EF4-FFF2-40B4-BE49-F238E27FC236}">
                  <a16:creationId xmlns:a16="http://schemas.microsoft.com/office/drawing/2014/main" xmlns="" id="{48869693-3ABE-415F-9709-AE08846BC372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xmlns="" id="{8C4A92C0-EA71-4274-811A-006D33D6D2FA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1" name="Freeform: Shape 19">
              <a:extLst>
                <a:ext uri="{FF2B5EF4-FFF2-40B4-BE49-F238E27FC236}">
                  <a16:creationId xmlns:a16="http://schemas.microsoft.com/office/drawing/2014/main" xmlns="" id="{FDA5CE57-6F52-4898-BBD1-7EAE1C977249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2" name="Freeform: Shape 20">
              <a:extLst>
                <a:ext uri="{FF2B5EF4-FFF2-40B4-BE49-F238E27FC236}">
                  <a16:creationId xmlns:a16="http://schemas.microsoft.com/office/drawing/2014/main" xmlns="" id="{8FEDC985-5118-4B4B-B34D-6D4C47E267D3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xmlns="" id="{9C604340-C651-4D4A-92A9-63FCC85BB73A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4" name="Freeform: Shape 22">
              <a:extLst>
                <a:ext uri="{FF2B5EF4-FFF2-40B4-BE49-F238E27FC236}">
                  <a16:creationId xmlns:a16="http://schemas.microsoft.com/office/drawing/2014/main" xmlns="" id="{2705AC0B-2425-40FB-B143-6D7B17E937EE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5" name="Freeform: Shape 23">
              <a:extLst>
                <a:ext uri="{FF2B5EF4-FFF2-40B4-BE49-F238E27FC236}">
                  <a16:creationId xmlns:a16="http://schemas.microsoft.com/office/drawing/2014/main" xmlns="" id="{85C268CE-434C-4649-9D09-EDF424B9BCA3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6" name="Freeform: Shape 24">
              <a:extLst>
                <a:ext uri="{FF2B5EF4-FFF2-40B4-BE49-F238E27FC236}">
                  <a16:creationId xmlns:a16="http://schemas.microsoft.com/office/drawing/2014/main" xmlns="" id="{9BDD0917-3844-4226-AEA4-C6EE7F364C83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7" name="Freeform: Shape 25">
              <a:extLst>
                <a:ext uri="{FF2B5EF4-FFF2-40B4-BE49-F238E27FC236}">
                  <a16:creationId xmlns:a16="http://schemas.microsoft.com/office/drawing/2014/main" xmlns="" id="{A28283EF-8464-4B20-A525-1159F40A3BD1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dirty="0"/>
            </a:p>
          </p:txBody>
        </p:sp>
        <p:grpSp>
          <p:nvGrpSpPr>
            <p:cNvPr id="18" name="Group 26">
              <a:extLst>
                <a:ext uri="{FF2B5EF4-FFF2-40B4-BE49-F238E27FC236}">
                  <a16:creationId xmlns:a16="http://schemas.microsoft.com/office/drawing/2014/main" xmlns="" id="{766538D7-BA23-4B48-B914-B16A33C8B37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25" name="Rectangle 33">
                <a:extLst>
                  <a:ext uri="{FF2B5EF4-FFF2-40B4-BE49-F238E27FC236}">
                    <a16:creationId xmlns:a16="http://schemas.microsoft.com/office/drawing/2014/main" xmlns="" id="{1977EA51-5010-479E-949D-906C67B83441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Rectangle 34">
                <a:extLst>
                  <a:ext uri="{FF2B5EF4-FFF2-40B4-BE49-F238E27FC236}">
                    <a16:creationId xmlns:a16="http://schemas.microsoft.com/office/drawing/2014/main" xmlns="" id="{513E2DFF-5359-492A-B0FC-A801DE8B35B0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" name="Rectangle 35">
                <a:extLst>
                  <a:ext uri="{FF2B5EF4-FFF2-40B4-BE49-F238E27FC236}">
                    <a16:creationId xmlns:a16="http://schemas.microsoft.com/office/drawing/2014/main" xmlns="" id="{AE72057C-914B-4BF9-8194-BD037EC9DCB0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" name="Rectangle 36">
                <a:extLst>
                  <a:ext uri="{FF2B5EF4-FFF2-40B4-BE49-F238E27FC236}">
                    <a16:creationId xmlns:a16="http://schemas.microsoft.com/office/drawing/2014/main" xmlns="" id="{15FD5D14-3A6E-4E8E-AD33-A9FF9D8BC56F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9" name="Group 27">
              <a:extLst>
                <a:ext uri="{FF2B5EF4-FFF2-40B4-BE49-F238E27FC236}">
                  <a16:creationId xmlns:a16="http://schemas.microsoft.com/office/drawing/2014/main" xmlns="" id="{2B46E634-A837-4264-BB08-771EA7DF4E20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22" name="Oval 30">
                <a:extLst>
                  <a:ext uri="{FF2B5EF4-FFF2-40B4-BE49-F238E27FC236}">
                    <a16:creationId xmlns:a16="http://schemas.microsoft.com/office/drawing/2014/main" xmlns="" id="{897EC1F8-E2F8-402C-8079-CAE69CC92DE3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3" name="Oval 31">
                <a:extLst>
                  <a:ext uri="{FF2B5EF4-FFF2-40B4-BE49-F238E27FC236}">
                    <a16:creationId xmlns:a16="http://schemas.microsoft.com/office/drawing/2014/main" xmlns="" id="{9F58A939-E080-4CBF-9142-030963C8BF66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" name="Oval 32">
                <a:extLst>
                  <a:ext uri="{FF2B5EF4-FFF2-40B4-BE49-F238E27FC236}">
                    <a16:creationId xmlns:a16="http://schemas.microsoft.com/office/drawing/2014/main" xmlns="" id="{FBD641BD-719D-473B-A570-055E2B0B3562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xmlns="" id="{83704563-8A67-46CE-982E-9C4B2C5314ED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Oval 29">
              <a:extLst>
                <a:ext uri="{FF2B5EF4-FFF2-40B4-BE49-F238E27FC236}">
                  <a16:creationId xmlns:a16="http://schemas.microsoft.com/office/drawing/2014/main" xmlns="" id="{A88CA8B0-93EA-4055-BB65-BC37FFFEB07A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31" name="Picture Placeholder 35">
            <a:extLst>
              <a:ext uri="{FF2B5EF4-FFF2-40B4-BE49-F238E27FC236}">
                <a16:creationId xmlns:a16="http://schemas.microsoft.com/office/drawing/2014/main" xmlns="" id="{F69440D4-11CB-4B0F-B581-1A8AF6BB0C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83616" y="1582796"/>
            <a:ext cx="4177605" cy="258171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xmlns="" id="{948B1D88-E397-4FF3-9D80-769A86816F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258479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8852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A2462059-8C4C-4109-8AC5-2B3BE0B08D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34308" y="1617572"/>
            <a:ext cx="3622856" cy="3622856"/>
          </a:xfrm>
          <a:custGeom>
            <a:avLst/>
            <a:gdLst>
              <a:gd name="connsiteX0" fmla="*/ 1711572 w 3423144"/>
              <a:gd name="connsiteY0" fmla="*/ 0 h 3423144"/>
              <a:gd name="connsiteX1" fmla="*/ 3423144 w 3423144"/>
              <a:gd name="connsiteY1" fmla="*/ 1711572 h 3423144"/>
              <a:gd name="connsiteX2" fmla="*/ 1711572 w 3423144"/>
              <a:gd name="connsiteY2" fmla="*/ 3423144 h 3423144"/>
              <a:gd name="connsiteX3" fmla="*/ 0 w 3423144"/>
              <a:gd name="connsiteY3" fmla="*/ 1711572 h 3423144"/>
              <a:gd name="connsiteX4" fmla="*/ 1711572 w 3423144"/>
              <a:gd name="connsiteY4" fmla="*/ 0 h 342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44" h="3423144">
                <a:moveTo>
                  <a:pt x="1711572" y="0"/>
                </a:moveTo>
                <a:cubicBezTo>
                  <a:pt x="2656847" y="0"/>
                  <a:pt x="3423144" y="766297"/>
                  <a:pt x="3423144" y="1711572"/>
                </a:cubicBezTo>
                <a:cubicBezTo>
                  <a:pt x="3423144" y="2656847"/>
                  <a:pt x="2656847" y="3423144"/>
                  <a:pt x="1711572" y="3423144"/>
                </a:cubicBezTo>
                <a:cubicBezTo>
                  <a:pt x="766297" y="3423144"/>
                  <a:pt x="0" y="2656847"/>
                  <a:pt x="0" y="1711572"/>
                </a:cubicBezTo>
                <a:cubicBezTo>
                  <a:pt x="0" y="766297"/>
                  <a:pt x="766297" y="0"/>
                  <a:pt x="17115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61514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236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8EAA062-5AE2-40D3-9A37-7CF7B2E5EB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5440"/>
            <a:ext cx="12192000" cy="710877"/>
          </a:xfrm>
          <a:prstGeom prst="rect">
            <a:avLst/>
          </a:prstGeom>
        </p:spPr>
        <p:txBody>
          <a:bodyPr lIns="144000" anchor="ctr">
            <a:noAutofit/>
          </a:bodyPr>
          <a:lstStyle>
            <a:lvl1pPr algn="ctr">
              <a:defRPr sz="4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3F9C75A7-1DDB-49EF-A3EF-A0A321A928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3" y="1124744"/>
            <a:ext cx="7055584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77731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6411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8528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2483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5384910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1" y="1131593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4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8" y="1276654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4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40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5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178464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841161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5770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8020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412611C-8F42-4A88-BF2C-3F14A15A3A2D}"/>
              </a:ext>
            </a:extLst>
          </p:cNvPr>
          <p:cNvSpPr/>
          <p:nvPr userDrawn="1"/>
        </p:nvSpPr>
        <p:spPr>
          <a:xfrm>
            <a:off x="4200072" y="1086699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96E1EE68-F749-4414-A326-ABFB18D5E9AF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5002832" y="352527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346C86-7BD4-4931-8982-4954A955A0D2}"/>
              </a:ext>
            </a:extLst>
          </p:cNvPr>
          <p:cNvSpPr/>
          <p:nvPr userDrawn="1"/>
        </p:nvSpPr>
        <p:spPr>
          <a:xfrm>
            <a:off x="7997604" y="1086699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4938B100-7DB2-4283-A72B-BFBB92152E89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8800364" y="352527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2A0F9E1-604E-4D14-8F49-BC5799DEC58C}"/>
              </a:ext>
            </a:extLst>
          </p:cNvPr>
          <p:cNvSpPr/>
          <p:nvPr userDrawn="1"/>
        </p:nvSpPr>
        <p:spPr>
          <a:xfrm>
            <a:off x="4200072" y="4248150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F14D57A3-AC8C-481C-AFAC-A9FCFB199B2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5002832" y="3513978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ECC6AC5-F655-4421-A219-B2F76C6CA2FD}"/>
              </a:ext>
            </a:extLst>
          </p:cNvPr>
          <p:cNvSpPr/>
          <p:nvPr userDrawn="1"/>
        </p:nvSpPr>
        <p:spPr>
          <a:xfrm>
            <a:off x="7997604" y="4248150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BA2332AA-B2D0-4A28-A218-73EE3FE44954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8800364" y="3513978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86270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icture Placeholder 162">
            <a:extLst>
              <a:ext uri="{FF2B5EF4-FFF2-40B4-BE49-F238E27FC236}">
                <a16:creationId xmlns:a16="http://schemas.microsoft.com/office/drawing/2014/main" xmlns="" id="{8824B83C-4516-440E-B27E-09F0426F6C97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1" y="2"/>
            <a:ext cx="12191999" cy="6877477"/>
          </a:xfrm>
          <a:custGeom>
            <a:avLst/>
            <a:gdLst>
              <a:gd name="connsiteX0" fmla="*/ 11053396 w 12191999"/>
              <a:gd name="connsiteY0" fmla="*/ 5847975 h 6877477"/>
              <a:gd name="connsiteX1" fmla="*/ 12034143 w 12191999"/>
              <a:gd name="connsiteY1" fmla="*/ 6828722 h 6877477"/>
              <a:gd name="connsiteX2" fmla="*/ 11985388 w 12191999"/>
              <a:gd name="connsiteY2" fmla="*/ 6877477 h 6877477"/>
              <a:gd name="connsiteX3" fmla="*/ 10121403 w 12191999"/>
              <a:gd name="connsiteY3" fmla="*/ 6877477 h 6877477"/>
              <a:gd name="connsiteX4" fmla="*/ 10072648 w 12191999"/>
              <a:gd name="connsiteY4" fmla="*/ 6828722 h 6877477"/>
              <a:gd name="connsiteX5" fmla="*/ 12182376 w 12191999"/>
              <a:gd name="connsiteY5" fmla="*/ 4716808 h 6877477"/>
              <a:gd name="connsiteX6" fmla="*/ 12191999 w 12191999"/>
              <a:gd name="connsiteY6" fmla="*/ 4726431 h 6877477"/>
              <a:gd name="connsiteX7" fmla="*/ 12191999 w 12191999"/>
              <a:gd name="connsiteY7" fmla="*/ 6668679 h 6877477"/>
              <a:gd name="connsiteX8" fmla="*/ 12182376 w 12191999"/>
              <a:gd name="connsiteY8" fmla="*/ 6678302 h 6877477"/>
              <a:gd name="connsiteX9" fmla="*/ 11201628 w 12191999"/>
              <a:gd name="connsiteY9" fmla="*/ 5697555 h 6877477"/>
              <a:gd name="connsiteX10" fmla="*/ 9949130 w 12191999"/>
              <a:gd name="connsiteY10" fmla="*/ 4716808 h 6877477"/>
              <a:gd name="connsiteX11" fmla="*/ 10929877 w 12191999"/>
              <a:gd name="connsiteY11" fmla="*/ 5697555 h 6877477"/>
              <a:gd name="connsiteX12" fmla="*/ 9949130 w 12191999"/>
              <a:gd name="connsiteY12" fmla="*/ 6678302 h 6877477"/>
              <a:gd name="connsiteX13" fmla="*/ 8968382 w 12191999"/>
              <a:gd name="connsiteY13" fmla="*/ 5697555 h 6877477"/>
              <a:gd name="connsiteX14" fmla="*/ 11053396 w 12191999"/>
              <a:gd name="connsiteY14" fmla="*/ 3580491 h 6877477"/>
              <a:gd name="connsiteX15" fmla="*/ 12034143 w 12191999"/>
              <a:gd name="connsiteY15" fmla="*/ 4561237 h 6877477"/>
              <a:gd name="connsiteX16" fmla="*/ 11053396 w 12191999"/>
              <a:gd name="connsiteY16" fmla="*/ 5541984 h 6877477"/>
              <a:gd name="connsiteX17" fmla="*/ 10072648 w 12191999"/>
              <a:gd name="connsiteY17" fmla="*/ 4561237 h 6877477"/>
              <a:gd name="connsiteX18" fmla="*/ 8844864 w 12191999"/>
              <a:gd name="connsiteY18" fmla="*/ 3580491 h 6877477"/>
              <a:gd name="connsiteX19" fmla="*/ 9825611 w 12191999"/>
              <a:gd name="connsiteY19" fmla="*/ 4561237 h 6877477"/>
              <a:gd name="connsiteX20" fmla="*/ 8844864 w 12191999"/>
              <a:gd name="connsiteY20" fmla="*/ 5541984 h 6877477"/>
              <a:gd name="connsiteX21" fmla="*/ 7864116 w 12191999"/>
              <a:gd name="connsiteY21" fmla="*/ 4561237 h 6877477"/>
              <a:gd name="connsiteX22" fmla="*/ 10739 w 12191999"/>
              <a:gd name="connsiteY22" fmla="*/ 3580491 h 6877477"/>
              <a:gd name="connsiteX23" fmla="*/ 991485 w 12191999"/>
              <a:gd name="connsiteY23" fmla="*/ 4561237 h 6877477"/>
              <a:gd name="connsiteX24" fmla="*/ 10739 w 12191999"/>
              <a:gd name="connsiteY24" fmla="*/ 5541984 h 6877477"/>
              <a:gd name="connsiteX25" fmla="*/ 0 w 12191999"/>
              <a:gd name="connsiteY25" fmla="*/ 5531245 h 6877477"/>
              <a:gd name="connsiteX26" fmla="*/ 0 w 12191999"/>
              <a:gd name="connsiteY26" fmla="*/ 3591230 h 6877477"/>
              <a:gd name="connsiteX27" fmla="*/ 1115005 w 12191999"/>
              <a:gd name="connsiteY27" fmla="*/ 2448297 h 6877477"/>
              <a:gd name="connsiteX28" fmla="*/ 2095752 w 12191999"/>
              <a:gd name="connsiteY28" fmla="*/ 3429042 h 6877477"/>
              <a:gd name="connsiteX29" fmla="*/ 1115005 w 12191999"/>
              <a:gd name="connsiteY29" fmla="*/ 4409788 h 6877477"/>
              <a:gd name="connsiteX30" fmla="*/ 134258 w 12191999"/>
              <a:gd name="connsiteY30" fmla="*/ 3429042 h 6877477"/>
              <a:gd name="connsiteX31" fmla="*/ 12182376 w 12191999"/>
              <a:gd name="connsiteY31" fmla="*/ 2448295 h 6877477"/>
              <a:gd name="connsiteX32" fmla="*/ 12191999 w 12191999"/>
              <a:gd name="connsiteY32" fmla="*/ 2457918 h 6877477"/>
              <a:gd name="connsiteX33" fmla="*/ 12191999 w 12191999"/>
              <a:gd name="connsiteY33" fmla="*/ 4400165 h 6877477"/>
              <a:gd name="connsiteX34" fmla="*/ 12182376 w 12191999"/>
              <a:gd name="connsiteY34" fmla="*/ 4409788 h 6877477"/>
              <a:gd name="connsiteX35" fmla="*/ 11201628 w 12191999"/>
              <a:gd name="connsiteY35" fmla="*/ 3429042 h 6877477"/>
              <a:gd name="connsiteX36" fmla="*/ 9949130 w 12191999"/>
              <a:gd name="connsiteY36" fmla="*/ 2448295 h 6877477"/>
              <a:gd name="connsiteX37" fmla="*/ 10929877 w 12191999"/>
              <a:gd name="connsiteY37" fmla="*/ 3429042 h 6877477"/>
              <a:gd name="connsiteX38" fmla="*/ 9949130 w 12191999"/>
              <a:gd name="connsiteY38" fmla="*/ 4409788 h 6877477"/>
              <a:gd name="connsiteX39" fmla="*/ 8968382 w 12191999"/>
              <a:gd name="connsiteY39" fmla="*/ 3429042 h 6877477"/>
              <a:gd name="connsiteX40" fmla="*/ 7740598 w 12191999"/>
              <a:gd name="connsiteY40" fmla="*/ 2448295 h 6877477"/>
              <a:gd name="connsiteX41" fmla="*/ 8721345 w 12191999"/>
              <a:gd name="connsiteY41" fmla="*/ 3429042 h 6877477"/>
              <a:gd name="connsiteX42" fmla="*/ 7740598 w 12191999"/>
              <a:gd name="connsiteY42" fmla="*/ 4409788 h 6877477"/>
              <a:gd name="connsiteX43" fmla="*/ 6759852 w 12191999"/>
              <a:gd name="connsiteY43" fmla="*/ 3429042 h 6877477"/>
              <a:gd name="connsiteX44" fmla="*/ 11053396 w 12191999"/>
              <a:gd name="connsiteY44" fmla="*/ 1313009 h 6877477"/>
              <a:gd name="connsiteX45" fmla="*/ 12034143 w 12191999"/>
              <a:gd name="connsiteY45" fmla="*/ 2293756 h 6877477"/>
              <a:gd name="connsiteX46" fmla="*/ 11053396 w 12191999"/>
              <a:gd name="connsiteY46" fmla="*/ 3274502 h 6877477"/>
              <a:gd name="connsiteX47" fmla="*/ 10072648 w 12191999"/>
              <a:gd name="connsiteY47" fmla="*/ 2293756 h 6877477"/>
              <a:gd name="connsiteX48" fmla="*/ 8844864 w 12191999"/>
              <a:gd name="connsiteY48" fmla="*/ 1313009 h 6877477"/>
              <a:gd name="connsiteX49" fmla="*/ 9825611 w 12191999"/>
              <a:gd name="connsiteY49" fmla="*/ 2293756 h 6877477"/>
              <a:gd name="connsiteX50" fmla="*/ 8844864 w 12191999"/>
              <a:gd name="connsiteY50" fmla="*/ 3274503 h 6877477"/>
              <a:gd name="connsiteX51" fmla="*/ 7864116 w 12191999"/>
              <a:gd name="connsiteY51" fmla="*/ 2293756 h 6877477"/>
              <a:gd name="connsiteX52" fmla="*/ 6636337 w 12191999"/>
              <a:gd name="connsiteY52" fmla="*/ 1313009 h 6877477"/>
              <a:gd name="connsiteX53" fmla="*/ 7617079 w 12191999"/>
              <a:gd name="connsiteY53" fmla="*/ 2293756 h 6877477"/>
              <a:gd name="connsiteX54" fmla="*/ 6636337 w 12191999"/>
              <a:gd name="connsiteY54" fmla="*/ 3274503 h 6877477"/>
              <a:gd name="connsiteX55" fmla="*/ 5655588 w 12191999"/>
              <a:gd name="connsiteY55" fmla="*/ 2293756 h 6877477"/>
              <a:gd name="connsiteX56" fmla="*/ 2219273 w 12191999"/>
              <a:gd name="connsiteY56" fmla="*/ 1313009 h 6877477"/>
              <a:gd name="connsiteX57" fmla="*/ 3200020 w 12191999"/>
              <a:gd name="connsiteY57" fmla="*/ 2293756 h 6877477"/>
              <a:gd name="connsiteX58" fmla="*/ 2219273 w 12191999"/>
              <a:gd name="connsiteY58" fmla="*/ 3274503 h 6877477"/>
              <a:gd name="connsiteX59" fmla="*/ 1238524 w 12191999"/>
              <a:gd name="connsiteY59" fmla="*/ 2293756 h 6877477"/>
              <a:gd name="connsiteX60" fmla="*/ 10741 w 12191999"/>
              <a:gd name="connsiteY60" fmla="*/ 1313009 h 6877477"/>
              <a:gd name="connsiteX61" fmla="*/ 991488 w 12191999"/>
              <a:gd name="connsiteY61" fmla="*/ 2293756 h 6877477"/>
              <a:gd name="connsiteX62" fmla="*/ 10741 w 12191999"/>
              <a:gd name="connsiteY62" fmla="*/ 3274503 h 6877477"/>
              <a:gd name="connsiteX63" fmla="*/ 0 w 12191999"/>
              <a:gd name="connsiteY63" fmla="*/ 3263761 h 6877477"/>
              <a:gd name="connsiteX64" fmla="*/ 0 w 12191999"/>
              <a:gd name="connsiteY64" fmla="*/ 1323750 h 6877477"/>
              <a:gd name="connsiteX65" fmla="*/ 7740598 w 12191999"/>
              <a:gd name="connsiteY65" fmla="*/ 179783 h 6877477"/>
              <a:gd name="connsiteX66" fmla="*/ 8721345 w 12191999"/>
              <a:gd name="connsiteY66" fmla="*/ 1160530 h 6877477"/>
              <a:gd name="connsiteX67" fmla="*/ 7740598 w 12191999"/>
              <a:gd name="connsiteY67" fmla="*/ 2141277 h 6877477"/>
              <a:gd name="connsiteX68" fmla="*/ 6759852 w 12191999"/>
              <a:gd name="connsiteY68" fmla="*/ 1160530 h 6877477"/>
              <a:gd name="connsiteX69" fmla="*/ 5532073 w 12191999"/>
              <a:gd name="connsiteY69" fmla="*/ 179783 h 6877477"/>
              <a:gd name="connsiteX70" fmla="*/ 6512819 w 12191999"/>
              <a:gd name="connsiteY70" fmla="*/ 1160530 h 6877477"/>
              <a:gd name="connsiteX71" fmla="*/ 5532073 w 12191999"/>
              <a:gd name="connsiteY71" fmla="*/ 2141277 h 6877477"/>
              <a:gd name="connsiteX72" fmla="*/ 4551324 w 12191999"/>
              <a:gd name="connsiteY72" fmla="*/ 1160530 h 6877477"/>
              <a:gd name="connsiteX73" fmla="*/ 3323540 w 12191999"/>
              <a:gd name="connsiteY73" fmla="*/ 179783 h 6877477"/>
              <a:gd name="connsiteX74" fmla="*/ 4304287 w 12191999"/>
              <a:gd name="connsiteY74" fmla="*/ 1160530 h 6877477"/>
              <a:gd name="connsiteX75" fmla="*/ 3323540 w 12191999"/>
              <a:gd name="connsiteY75" fmla="*/ 2141277 h 6877477"/>
              <a:gd name="connsiteX76" fmla="*/ 2342792 w 12191999"/>
              <a:gd name="connsiteY76" fmla="*/ 1160530 h 6877477"/>
              <a:gd name="connsiteX77" fmla="*/ 1115008 w 12191999"/>
              <a:gd name="connsiteY77" fmla="*/ 179783 h 6877477"/>
              <a:gd name="connsiteX78" fmla="*/ 2095755 w 12191999"/>
              <a:gd name="connsiteY78" fmla="*/ 1160530 h 6877477"/>
              <a:gd name="connsiteX79" fmla="*/ 1115008 w 12191999"/>
              <a:gd name="connsiteY79" fmla="*/ 2141277 h 6877477"/>
              <a:gd name="connsiteX80" fmla="*/ 134260 w 12191999"/>
              <a:gd name="connsiteY80" fmla="*/ 1160530 h 6877477"/>
              <a:gd name="connsiteX81" fmla="*/ 12182376 w 12191999"/>
              <a:gd name="connsiteY81" fmla="*/ 179782 h 6877477"/>
              <a:gd name="connsiteX82" fmla="*/ 12191999 w 12191999"/>
              <a:gd name="connsiteY82" fmla="*/ 189405 h 6877477"/>
              <a:gd name="connsiteX83" fmla="*/ 12191999 w 12191999"/>
              <a:gd name="connsiteY83" fmla="*/ 2131652 h 6877477"/>
              <a:gd name="connsiteX84" fmla="*/ 12182376 w 12191999"/>
              <a:gd name="connsiteY84" fmla="*/ 2141275 h 6877477"/>
              <a:gd name="connsiteX85" fmla="*/ 11201628 w 12191999"/>
              <a:gd name="connsiteY85" fmla="*/ 1160529 h 6877477"/>
              <a:gd name="connsiteX86" fmla="*/ 9949130 w 12191999"/>
              <a:gd name="connsiteY86" fmla="*/ 179782 h 6877477"/>
              <a:gd name="connsiteX87" fmla="*/ 10929877 w 12191999"/>
              <a:gd name="connsiteY87" fmla="*/ 1160530 h 6877477"/>
              <a:gd name="connsiteX88" fmla="*/ 9949130 w 12191999"/>
              <a:gd name="connsiteY88" fmla="*/ 2141275 h 6877477"/>
              <a:gd name="connsiteX89" fmla="*/ 8968382 w 12191999"/>
              <a:gd name="connsiteY89" fmla="*/ 1160530 h 6877477"/>
              <a:gd name="connsiteX90" fmla="*/ 10098921 w 12191999"/>
              <a:gd name="connsiteY90" fmla="*/ 0 h 6877477"/>
              <a:gd name="connsiteX91" fmla="*/ 12007870 w 12191999"/>
              <a:gd name="connsiteY91" fmla="*/ 0 h 6877477"/>
              <a:gd name="connsiteX92" fmla="*/ 12034143 w 12191999"/>
              <a:gd name="connsiteY92" fmla="*/ 26273 h 6877477"/>
              <a:gd name="connsiteX93" fmla="*/ 11053396 w 12191999"/>
              <a:gd name="connsiteY93" fmla="*/ 1007020 h 6877477"/>
              <a:gd name="connsiteX94" fmla="*/ 10072648 w 12191999"/>
              <a:gd name="connsiteY94" fmla="*/ 26273 h 6877477"/>
              <a:gd name="connsiteX95" fmla="*/ 7890389 w 12191999"/>
              <a:gd name="connsiteY95" fmla="*/ 0 h 6877477"/>
              <a:gd name="connsiteX96" fmla="*/ 9799338 w 12191999"/>
              <a:gd name="connsiteY96" fmla="*/ 0 h 6877477"/>
              <a:gd name="connsiteX97" fmla="*/ 9825611 w 12191999"/>
              <a:gd name="connsiteY97" fmla="*/ 26273 h 6877477"/>
              <a:gd name="connsiteX98" fmla="*/ 8844864 w 12191999"/>
              <a:gd name="connsiteY98" fmla="*/ 1007020 h 6877477"/>
              <a:gd name="connsiteX99" fmla="*/ 7864116 w 12191999"/>
              <a:gd name="connsiteY99" fmla="*/ 26273 h 6877477"/>
              <a:gd name="connsiteX100" fmla="*/ 5681864 w 12191999"/>
              <a:gd name="connsiteY100" fmla="*/ 0 h 6877477"/>
              <a:gd name="connsiteX101" fmla="*/ 7590806 w 12191999"/>
              <a:gd name="connsiteY101" fmla="*/ 0 h 6877477"/>
              <a:gd name="connsiteX102" fmla="*/ 7617079 w 12191999"/>
              <a:gd name="connsiteY102" fmla="*/ 26273 h 6877477"/>
              <a:gd name="connsiteX103" fmla="*/ 6636339 w 12191999"/>
              <a:gd name="connsiteY103" fmla="*/ 1007020 h 6877477"/>
              <a:gd name="connsiteX104" fmla="*/ 5655591 w 12191999"/>
              <a:gd name="connsiteY104" fmla="*/ 26273 h 6877477"/>
              <a:gd name="connsiteX105" fmla="*/ 3473334 w 12191999"/>
              <a:gd name="connsiteY105" fmla="*/ 0 h 6877477"/>
              <a:gd name="connsiteX106" fmla="*/ 5382281 w 12191999"/>
              <a:gd name="connsiteY106" fmla="*/ 0 h 6877477"/>
              <a:gd name="connsiteX107" fmla="*/ 5408554 w 12191999"/>
              <a:gd name="connsiteY107" fmla="*/ 26274 h 6877477"/>
              <a:gd name="connsiteX108" fmla="*/ 4427806 w 12191999"/>
              <a:gd name="connsiteY108" fmla="*/ 1007020 h 6877477"/>
              <a:gd name="connsiteX109" fmla="*/ 3447060 w 12191999"/>
              <a:gd name="connsiteY109" fmla="*/ 26274 h 6877477"/>
              <a:gd name="connsiteX110" fmla="*/ 1264801 w 12191999"/>
              <a:gd name="connsiteY110" fmla="*/ 0 h 6877477"/>
              <a:gd name="connsiteX111" fmla="*/ 3173749 w 12191999"/>
              <a:gd name="connsiteY111" fmla="*/ 0 h 6877477"/>
              <a:gd name="connsiteX112" fmla="*/ 3200023 w 12191999"/>
              <a:gd name="connsiteY112" fmla="*/ 26274 h 6877477"/>
              <a:gd name="connsiteX113" fmla="*/ 2219276 w 12191999"/>
              <a:gd name="connsiteY113" fmla="*/ 1007020 h 6877477"/>
              <a:gd name="connsiteX114" fmla="*/ 1238527 w 12191999"/>
              <a:gd name="connsiteY114" fmla="*/ 26274 h 6877477"/>
              <a:gd name="connsiteX115" fmla="*/ 0 w 12191999"/>
              <a:gd name="connsiteY115" fmla="*/ 0 h 6877477"/>
              <a:gd name="connsiteX116" fmla="*/ 965216 w 12191999"/>
              <a:gd name="connsiteY116" fmla="*/ 0 h 6877477"/>
              <a:gd name="connsiteX117" fmla="*/ 991490 w 12191999"/>
              <a:gd name="connsiteY117" fmla="*/ 26274 h 6877477"/>
              <a:gd name="connsiteX118" fmla="*/ 10744 w 12191999"/>
              <a:gd name="connsiteY118" fmla="*/ 1007021 h 6877477"/>
              <a:gd name="connsiteX119" fmla="*/ 0 w 12191999"/>
              <a:gd name="connsiteY119" fmla="*/ 996277 h 687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2191999" h="6877477">
                <a:moveTo>
                  <a:pt x="11053396" y="5847975"/>
                </a:moveTo>
                <a:lnTo>
                  <a:pt x="12034143" y="6828722"/>
                </a:lnTo>
                <a:lnTo>
                  <a:pt x="11985388" y="6877477"/>
                </a:lnTo>
                <a:lnTo>
                  <a:pt x="10121403" y="6877477"/>
                </a:lnTo>
                <a:lnTo>
                  <a:pt x="10072648" y="6828722"/>
                </a:lnTo>
                <a:close/>
                <a:moveTo>
                  <a:pt x="12182376" y="4716808"/>
                </a:moveTo>
                <a:lnTo>
                  <a:pt x="12191999" y="4726431"/>
                </a:lnTo>
                <a:lnTo>
                  <a:pt x="12191999" y="6668679"/>
                </a:lnTo>
                <a:lnTo>
                  <a:pt x="12182376" y="6678302"/>
                </a:lnTo>
                <a:lnTo>
                  <a:pt x="11201628" y="5697555"/>
                </a:lnTo>
                <a:close/>
                <a:moveTo>
                  <a:pt x="9949130" y="4716808"/>
                </a:moveTo>
                <a:lnTo>
                  <a:pt x="10929877" y="5697555"/>
                </a:lnTo>
                <a:lnTo>
                  <a:pt x="9949130" y="6678302"/>
                </a:lnTo>
                <a:lnTo>
                  <a:pt x="8968382" y="5697555"/>
                </a:lnTo>
                <a:close/>
                <a:moveTo>
                  <a:pt x="11053396" y="3580491"/>
                </a:moveTo>
                <a:lnTo>
                  <a:pt x="12034143" y="4561237"/>
                </a:lnTo>
                <a:lnTo>
                  <a:pt x="11053396" y="5541984"/>
                </a:lnTo>
                <a:lnTo>
                  <a:pt x="10072648" y="4561237"/>
                </a:lnTo>
                <a:close/>
                <a:moveTo>
                  <a:pt x="8844864" y="3580491"/>
                </a:moveTo>
                <a:lnTo>
                  <a:pt x="9825611" y="4561237"/>
                </a:lnTo>
                <a:lnTo>
                  <a:pt x="8844864" y="5541984"/>
                </a:lnTo>
                <a:lnTo>
                  <a:pt x="7864116" y="4561237"/>
                </a:lnTo>
                <a:close/>
                <a:moveTo>
                  <a:pt x="10739" y="3580491"/>
                </a:moveTo>
                <a:lnTo>
                  <a:pt x="991485" y="4561237"/>
                </a:lnTo>
                <a:lnTo>
                  <a:pt x="10739" y="5541984"/>
                </a:lnTo>
                <a:lnTo>
                  <a:pt x="0" y="5531245"/>
                </a:lnTo>
                <a:lnTo>
                  <a:pt x="0" y="3591230"/>
                </a:lnTo>
                <a:close/>
                <a:moveTo>
                  <a:pt x="1115005" y="2448297"/>
                </a:moveTo>
                <a:lnTo>
                  <a:pt x="2095752" y="3429042"/>
                </a:lnTo>
                <a:lnTo>
                  <a:pt x="1115005" y="4409788"/>
                </a:lnTo>
                <a:lnTo>
                  <a:pt x="134258" y="3429042"/>
                </a:lnTo>
                <a:close/>
                <a:moveTo>
                  <a:pt x="12182376" y="2448295"/>
                </a:moveTo>
                <a:lnTo>
                  <a:pt x="12191999" y="2457918"/>
                </a:lnTo>
                <a:lnTo>
                  <a:pt x="12191999" y="4400165"/>
                </a:lnTo>
                <a:lnTo>
                  <a:pt x="12182376" y="4409788"/>
                </a:lnTo>
                <a:lnTo>
                  <a:pt x="11201628" y="3429042"/>
                </a:lnTo>
                <a:close/>
                <a:moveTo>
                  <a:pt x="9949130" y="2448295"/>
                </a:moveTo>
                <a:lnTo>
                  <a:pt x="10929877" y="3429042"/>
                </a:lnTo>
                <a:lnTo>
                  <a:pt x="9949130" y="4409788"/>
                </a:lnTo>
                <a:lnTo>
                  <a:pt x="8968382" y="3429042"/>
                </a:lnTo>
                <a:close/>
                <a:moveTo>
                  <a:pt x="7740598" y="2448295"/>
                </a:moveTo>
                <a:lnTo>
                  <a:pt x="8721345" y="3429042"/>
                </a:lnTo>
                <a:lnTo>
                  <a:pt x="7740598" y="4409788"/>
                </a:lnTo>
                <a:lnTo>
                  <a:pt x="6759852" y="3429042"/>
                </a:lnTo>
                <a:close/>
                <a:moveTo>
                  <a:pt x="11053396" y="1313009"/>
                </a:moveTo>
                <a:lnTo>
                  <a:pt x="12034143" y="2293756"/>
                </a:lnTo>
                <a:lnTo>
                  <a:pt x="11053396" y="3274502"/>
                </a:lnTo>
                <a:lnTo>
                  <a:pt x="10072648" y="2293756"/>
                </a:lnTo>
                <a:close/>
                <a:moveTo>
                  <a:pt x="8844864" y="1313009"/>
                </a:moveTo>
                <a:lnTo>
                  <a:pt x="9825611" y="2293756"/>
                </a:lnTo>
                <a:lnTo>
                  <a:pt x="8844864" y="3274503"/>
                </a:lnTo>
                <a:lnTo>
                  <a:pt x="7864116" y="2293756"/>
                </a:lnTo>
                <a:close/>
                <a:moveTo>
                  <a:pt x="6636337" y="1313009"/>
                </a:moveTo>
                <a:lnTo>
                  <a:pt x="7617079" y="2293756"/>
                </a:lnTo>
                <a:lnTo>
                  <a:pt x="6636337" y="3274503"/>
                </a:lnTo>
                <a:lnTo>
                  <a:pt x="5655588" y="2293756"/>
                </a:lnTo>
                <a:close/>
                <a:moveTo>
                  <a:pt x="2219273" y="1313009"/>
                </a:moveTo>
                <a:lnTo>
                  <a:pt x="3200020" y="2293756"/>
                </a:lnTo>
                <a:lnTo>
                  <a:pt x="2219273" y="3274503"/>
                </a:lnTo>
                <a:lnTo>
                  <a:pt x="1238524" y="2293756"/>
                </a:lnTo>
                <a:close/>
                <a:moveTo>
                  <a:pt x="10741" y="1313009"/>
                </a:moveTo>
                <a:lnTo>
                  <a:pt x="991488" y="2293756"/>
                </a:lnTo>
                <a:lnTo>
                  <a:pt x="10741" y="3274503"/>
                </a:lnTo>
                <a:lnTo>
                  <a:pt x="0" y="3263761"/>
                </a:lnTo>
                <a:lnTo>
                  <a:pt x="0" y="1323750"/>
                </a:lnTo>
                <a:close/>
                <a:moveTo>
                  <a:pt x="7740598" y="179783"/>
                </a:moveTo>
                <a:lnTo>
                  <a:pt x="8721345" y="1160530"/>
                </a:lnTo>
                <a:lnTo>
                  <a:pt x="7740598" y="2141277"/>
                </a:lnTo>
                <a:lnTo>
                  <a:pt x="6759852" y="1160530"/>
                </a:lnTo>
                <a:close/>
                <a:moveTo>
                  <a:pt x="5532073" y="179783"/>
                </a:moveTo>
                <a:lnTo>
                  <a:pt x="6512819" y="1160530"/>
                </a:lnTo>
                <a:lnTo>
                  <a:pt x="5532073" y="2141277"/>
                </a:lnTo>
                <a:lnTo>
                  <a:pt x="4551324" y="1160530"/>
                </a:lnTo>
                <a:close/>
                <a:moveTo>
                  <a:pt x="3323540" y="179783"/>
                </a:moveTo>
                <a:lnTo>
                  <a:pt x="4304287" y="1160530"/>
                </a:lnTo>
                <a:lnTo>
                  <a:pt x="3323540" y="2141277"/>
                </a:lnTo>
                <a:lnTo>
                  <a:pt x="2342792" y="1160530"/>
                </a:lnTo>
                <a:close/>
                <a:moveTo>
                  <a:pt x="1115008" y="179783"/>
                </a:moveTo>
                <a:lnTo>
                  <a:pt x="2095755" y="1160530"/>
                </a:lnTo>
                <a:lnTo>
                  <a:pt x="1115008" y="2141277"/>
                </a:lnTo>
                <a:lnTo>
                  <a:pt x="134260" y="1160530"/>
                </a:lnTo>
                <a:close/>
                <a:moveTo>
                  <a:pt x="12182376" y="179782"/>
                </a:moveTo>
                <a:lnTo>
                  <a:pt x="12191999" y="189405"/>
                </a:lnTo>
                <a:lnTo>
                  <a:pt x="12191999" y="2131652"/>
                </a:lnTo>
                <a:lnTo>
                  <a:pt x="12182376" y="2141275"/>
                </a:lnTo>
                <a:lnTo>
                  <a:pt x="11201628" y="1160529"/>
                </a:lnTo>
                <a:close/>
                <a:moveTo>
                  <a:pt x="9949130" y="179782"/>
                </a:moveTo>
                <a:lnTo>
                  <a:pt x="10929877" y="1160530"/>
                </a:lnTo>
                <a:lnTo>
                  <a:pt x="9949130" y="2141275"/>
                </a:lnTo>
                <a:lnTo>
                  <a:pt x="8968382" y="1160530"/>
                </a:lnTo>
                <a:close/>
                <a:moveTo>
                  <a:pt x="10098921" y="0"/>
                </a:moveTo>
                <a:lnTo>
                  <a:pt x="12007870" y="0"/>
                </a:lnTo>
                <a:lnTo>
                  <a:pt x="12034143" y="26273"/>
                </a:lnTo>
                <a:lnTo>
                  <a:pt x="11053396" y="1007020"/>
                </a:lnTo>
                <a:lnTo>
                  <a:pt x="10072648" y="26273"/>
                </a:lnTo>
                <a:close/>
                <a:moveTo>
                  <a:pt x="7890389" y="0"/>
                </a:moveTo>
                <a:lnTo>
                  <a:pt x="9799338" y="0"/>
                </a:lnTo>
                <a:lnTo>
                  <a:pt x="9825611" y="26273"/>
                </a:lnTo>
                <a:lnTo>
                  <a:pt x="8844864" y="1007020"/>
                </a:lnTo>
                <a:lnTo>
                  <a:pt x="7864116" y="26273"/>
                </a:lnTo>
                <a:close/>
                <a:moveTo>
                  <a:pt x="5681864" y="0"/>
                </a:moveTo>
                <a:lnTo>
                  <a:pt x="7590806" y="0"/>
                </a:lnTo>
                <a:lnTo>
                  <a:pt x="7617079" y="26273"/>
                </a:lnTo>
                <a:lnTo>
                  <a:pt x="6636339" y="1007020"/>
                </a:lnTo>
                <a:lnTo>
                  <a:pt x="5655591" y="26273"/>
                </a:lnTo>
                <a:close/>
                <a:moveTo>
                  <a:pt x="3473334" y="0"/>
                </a:moveTo>
                <a:lnTo>
                  <a:pt x="5382281" y="0"/>
                </a:lnTo>
                <a:lnTo>
                  <a:pt x="5408554" y="26274"/>
                </a:lnTo>
                <a:lnTo>
                  <a:pt x="4427806" y="1007020"/>
                </a:lnTo>
                <a:lnTo>
                  <a:pt x="3447060" y="26274"/>
                </a:lnTo>
                <a:close/>
                <a:moveTo>
                  <a:pt x="1264801" y="0"/>
                </a:moveTo>
                <a:lnTo>
                  <a:pt x="3173749" y="0"/>
                </a:lnTo>
                <a:lnTo>
                  <a:pt x="3200023" y="26274"/>
                </a:lnTo>
                <a:lnTo>
                  <a:pt x="2219276" y="1007020"/>
                </a:lnTo>
                <a:lnTo>
                  <a:pt x="1238527" y="26274"/>
                </a:lnTo>
                <a:close/>
                <a:moveTo>
                  <a:pt x="0" y="0"/>
                </a:moveTo>
                <a:lnTo>
                  <a:pt x="965216" y="0"/>
                </a:lnTo>
                <a:lnTo>
                  <a:pt x="991490" y="26274"/>
                </a:lnTo>
                <a:lnTo>
                  <a:pt x="10744" y="1007021"/>
                </a:lnTo>
                <a:lnTo>
                  <a:pt x="0" y="9962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6397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5911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634E82-9DE3-4223-A15F-5A164AD987FB}"/>
              </a:ext>
            </a:extLst>
          </p:cNvPr>
          <p:cNvSpPr/>
          <p:nvPr userDrawn="1"/>
        </p:nvSpPr>
        <p:spPr>
          <a:xfrm>
            <a:off x="502468" y="884977"/>
            <a:ext cx="11187065" cy="50880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9FAEA46E-E59A-4542-8B95-8481B55D17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1108" y="1155269"/>
            <a:ext cx="3188298" cy="45474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77627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6111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xmlns="" id="{E7E1C366-622C-4258-9753-26AABF54CF12}"/>
              </a:ext>
            </a:extLst>
          </p:cNvPr>
          <p:cNvSpPr/>
          <p:nvPr userDrawn="1"/>
        </p:nvSpPr>
        <p:spPr>
          <a:xfrm>
            <a:off x="6842775" y="1777038"/>
            <a:ext cx="4572000" cy="3200400"/>
          </a:xfrm>
          <a:prstGeom prst="frame">
            <a:avLst>
              <a:gd name="adj1" fmla="val 2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xmlns="" id="{E37D4E8D-7F93-45C0-8383-A68159D02D5D}"/>
              </a:ext>
            </a:extLst>
          </p:cNvPr>
          <p:cNvSpPr/>
          <p:nvPr userDrawn="1"/>
        </p:nvSpPr>
        <p:spPr>
          <a:xfrm>
            <a:off x="777225" y="1757238"/>
            <a:ext cx="4572000" cy="3200400"/>
          </a:xfrm>
          <a:prstGeom prst="frame">
            <a:avLst>
              <a:gd name="adj1" fmla="val 2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그림 개체 틀 6">
            <a:extLst>
              <a:ext uri="{FF2B5EF4-FFF2-40B4-BE49-F238E27FC236}">
                <a16:creationId xmlns:a16="http://schemas.microsoft.com/office/drawing/2014/main" xmlns="" id="{07AAD900-5C8A-46EE-8F3F-276E7A823B5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958" y="1585866"/>
            <a:ext cx="4572000" cy="32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xmlns="" id="{3D697A47-3CD1-4E96-9516-FDE670F563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24043" y="1585866"/>
            <a:ext cx="4572000" cy="32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0E0CAB57-9982-4553-B1D9-4D6CC85D7E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35947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2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36E6B0-0030-4C24-AF1C-09B7BB3C4770}"/>
              </a:ext>
            </a:extLst>
          </p:cNvPr>
          <p:cNvSpPr/>
          <p:nvPr userDrawn="1"/>
        </p:nvSpPr>
        <p:spPr>
          <a:xfrm>
            <a:off x="0" y="474066"/>
            <a:ext cx="11704301" cy="59098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xmlns="" id="{418006F3-E488-44A0-A59A-E1D3B86006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23314" cy="6858000"/>
          </a:xfrm>
          <a:custGeom>
            <a:avLst/>
            <a:gdLst>
              <a:gd name="connsiteX0" fmla="*/ 0 w 6923314"/>
              <a:gd name="connsiteY0" fmla="*/ 0 h 6858000"/>
              <a:gd name="connsiteX1" fmla="*/ 5208814 w 6923314"/>
              <a:gd name="connsiteY1" fmla="*/ 0 h 6858000"/>
              <a:gd name="connsiteX2" fmla="*/ 6923314 w 6923314"/>
              <a:gd name="connsiteY2" fmla="*/ 6858000 h 6858000"/>
              <a:gd name="connsiteX3" fmla="*/ 1305197 w 6923314"/>
              <a:gd name="connsiteY3" fmla="*/ 6858000 h 6858000"/>
              <a:gd name="connsiteX4" fmla="*/ 0 w 6923314"/>
              <a:gd name="connsiteY4" fmla="*/ 16372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0" y="0"/>
                </a:moveTo>
                <a:lnTo>
                  <a:pt x="5208814" y="0"/>
                </a:lnTo>
                <a:lnTo>
                  <a:pt x="6923314" y="6858000"/>
                </a:lnTo>
                <a:lnTo>
                  <a:pt x="1305197" y="6858000"/>
                </a:lnTo>
                <a:lnTo>
                  <a:pt x="0" y="16372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49546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4028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388469D-CBAC-4278-96C5-9EBCCAF5DD50}"/>
              </a:ext>
            </a:extLst>
          </p:cNvPr>
          <p:cNvSpPr/>
          <p:nvPr userDrawn="1"/>
        </p:nvSpPr>
        <p:spPr>
          <a:xfrm>
            <a:off x="6096000" y="837246"/>
            <a:ext cx="6096000" cy="25917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4DE17AA3-92FD-4003-9A41-EC77EF819880}"/>
              </a:ext>
            </a:extLst>
          </p:cNvPr>
          <p:cNvGrpSpPr/>
          <p:nvPr userDrawn="1"/>
        </p:nvGrpSpPr>
        <p:grpSpPr>
          <a:xfrm>
            <a:off x="1058291" y="3689597"/>
            <a:ext cx="2892793" cy="3168403"/>
            <a:chOff x="1058291" y="3689597"/>
            <a:chExt cx="2892793" cy="3168403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5AC033FD-1852-40D6-99E3-EAE0920A5C2F}"/>
                </a:ext>
              </a:extLst>
            </p:cNvPr>
            <p:cNvSpPr/>
            <p:nvPr userDrawn="1"/>
          </p:nvSpPr>
          <p:spPr>
            <a:xfrm>
              <a:off x="1062769" y="3689597"/>
              <a:ext cx="2885112" cy="3168403"/>
            </a:xfrm>
            <a:custGeom>
              <a:avLst/>
              <a:gdLst>
                <a:gd name="connsiteX0" fmla="*/ 380827 w 2885112"/>
                <a:gd name="connsiteY0" fmla="*/ 0 h 3168403"/>
                <a:gd name="connsiteX1" fmla="*/ 2504286 w 2885112"/>
                <a:gd name="connsiteY1" fmla="*/ 0 h 3168403"/>
                <a:gd name="connsiteX2" fmla="*/ 2885112 w 2885112"/>
                <a:gd name="connsiteY2" fmla="*/ 376422 h 3168403"/>
                <a:gd name="connsiteX3" fmla="*/ 2885112 w 2885112"/>
                <a:gd name="connsiteY3" fmla="*/ 3168403 h 3168403"/>
                <a:gd name="connsiteX4" fmla="*/ 0 w 2885112"/>
                <a:gd name="connsiteY4" fmla="*/ 3168403 h 3168403"/>
                <a:gd name="connsiteX5" fmla="*/ 0 w 2885112"/>
                <a:gd name="connsiteY5" fmla="*/ 376422 h 3168403"/>
                <a:gd name="connsiteX6" fmla="*/ 380827 w 2885112"/>
                <a:gd name="connsiteY6" fmla="*/ 0 h 316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5112" h="3168403">
                  <a:moveTo>
                    <a:pt x="380827" y="0"/>
                  </a:moveTo>
                  <a:lnTo>
                    <a:pt x="2504286" y="0"/>
                  </a:lnTo>
                  <a:cubicBezTo>
                    <a:pt x="2714606" y="0"/>
                    <a:pt x="2885112" y="168534"/>
                    <a:pt x="2885112" y="376422"/>
                  </a:cubicBezTo>
                  <a:lnTo>
                    <a:pt x="2885112" y="3168403"/>
                  </a:lnTo>
                  <a:lnTo>
                    <a:pt x="0" y="3168403"/>
                  </a:lnTo>
                  <a:lnTo>
                    <a:pt x="0" y="376422"/>
                  </a:lnTo>
                  <a:cubicBezTo>
                    <a:pt x="57" y="168534"/>
                    <a:pt x="170506" y="0"/>
                    <a:pt x="380827" y="0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60E7AE36-51DF-4A4D-95F3-D16AA8913353}"/>
                </a:ext>
              </a:extLst>
            </p:cNvPr>
            <p:cNvSpPr/>
            <p:nvPr userDrawn="1"/>
          </p:nvSpPr>
          <p:spPr>
            <a:xfrm>
              <a:off x="1101424" y="3719878"/>
              <a:ext cx="2807801" cy="3138121"/>
            </a:xfrm>
            <a:custGeom>
              <a:avLst/>
              <a:gdLst>
                <a:gd name="connsiteX0" fmla="*/ 379798 w 2807801"/>
                <a:gd name="connsiteY0" fmla="*/ 0 h 3138121"/>
                <a:gd name="connsiteX1" fmla="*/ 2428003 w 2807801"/>
                <a:gd name="connsiteY1" fmla="*/ 0 h 3138121"/>
                <a:gd name="connsiteX2" fmla="*/ 2807801 w 2807801"/>
                <a:gd name="connsiteY2" fmla="*/ 376422 h 3138121"/>
                <a:gd name="connsiteX3" fmla="*/ 2807801 w 2807801"/>
                <a:gd name="connsiteY3" fmla="*/ 3138121 h 3138121"/>
                <a:gd name="connsiteX4" fmla="*/ 0 w 2807801"/>
                <a:gd name="connsiteY4" fmla="*/ 3138121 h 3138121"/>
                <a:gd name="connsiteX5" fmla="*/ 0 w 2807801"/>
                <a:gd name="connsiteY5" fmla="*/ 376422 h 3138121"/>
                <a:gd name="connsiteX6" fmla="*/ 379798 w 2807801"/>
                <a:gd name="connsiteY6" fmla="*/ 0 h 3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7801" h="3138121">
                  <a:moveTo>
                    <a:pt x="379798" y="0"/>
                  </a:moveTo>
                  <a:lnTo>
                    <a:pt x="2428003" y="0"/>
                  </a:lnTo>
                  <a:cubicBezTo>
                    <a:pt x="2637756" y="0"/>
                    <a:pt x="2807801" y="168533"/>
                    <a:pt x="2807801" y="376422"/>
                  </a:cubicBezTo>
                  <a:lnTo>
                    <a:pt x="2807801" y="3138121"/>
                  </a:lnTo>
                  <a:lnTo>
                    <a:pt x="0" y="3138121"/>
                  </a:lnTo>
                  <a:lnTo>
                    <a:pt x="0" y="376422"/>
                  </a:lnTo>
                  <a:cubicBezTo>
                    <a:pt x="0" y="168533"/>
                    <a:pt x="170045" y="0"/>
                    <a:pt x="379798" y="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Graphic 2">
              <a:extLst>
                <a:ext uri="{FF2B5EF4-FFF2-40B4-BE49-F238E27FC236}">
                  <a16:creationId xmlns:a16="http://schemas.microsoft.com/office/drawing/2014/main" xmlns="" id="{063AE936-DFE4-4DD0-A62C-1EAE232B97BD}"/>
                </a:ext>
              </a:extLst>
            </p:cNvPr>
            <p:cNvSpPr/>
            <p:nvPr/>
          </p:nvSpPr>
          <p:spPr>
            <a:xfrm>
              <a:off x="1058801" y="4510882"/>
              <a:ext cx="20187" cy="196716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2">
              <a:extLst>
                <a:ext uri="{FF2B5EF4-FFF2-40B4-BE49-F238E27FC236}">
                  <a16:creationId xmlns:a16="http://schemas.microsoft.com/office/drawing/2014/main" xmlns="" id="{88C0DAA8-A60D-4797-A50D-3B59489A8922}"/>
                </a:ext>
              </a:extLst>
            </p:cNvPr>
            <p:cNvSpPr/>
            <p:nvPr/>
          </p:nvSpPr>
          <p:spPr>
            <a:xfrm>
              <a:off x="1058801" y="4932953"/>
              <a:ext cx="28182" cy="392355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2">
              <a:extLst>
                <a:ext uri="{FF2B5EF4-FFF2-40B4-BE49-F238E27FC236}">
                  <a16:creationId xmlns:a16="http://schemas.microsoft.com/office/drawing/2014/main" xmlns="" id="{9E936F18-65C6-44D9-8BE4-E13C62005A59}"/>
                </a:ext>
              </a:extLst>
            </p:cNvPr>
            <p:cNvSpPr/>
            <p:nvPr/>
          </p:nvSpPr>
          <p:spPr>
            <a:xfrm>
              <a:off x="1058858" y="4961137"/>
              <a:ext cx="15935" cy="328560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2">
              <a:extLst>
                <a:ext uri="{FF2B5EF4-FFF2-40B4-BE49-F238E27FC236}">
                  <a16:creationId xmlns:a16="http://schemas.microsoft.com/office/drawing/2014/main" xmlns="" id="{CDE1CBFD-B36F-4476-AD66-FE5689C99FEA}"/>
                </a:ext>
              </a:extLst>
            </p:cNvPr>
            <p:cNvSpPr/>
            <p:nvPr/>
          </p:nvSpPr>
          <p:spPr>
            <a:xfrm>
              <a:off x="1058291" y="5456869"/>
              <a:ext cx="28182" cy="392355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2">
              <a:extLst>
                <a:ext uri="{FF2B5EF4-FFF2-40B4-BE49-F238E27FC236}">
                  <a16:creationId xmlns:a16="http://schemas.microsoft.com/office/drawing/2014/main" xmlns="" id="{54A97323-642E-4873-8ECB-8C82C47BBCE7}"/>
                </a:ext>
              </a:extLst>
            </p:cNvPr>
            <p:cNvSpPr/>
            <p:nvPr/>
          </p:nvSpPr>
          <p:spPr>
            <a:xfrm>
              <a:off x="1058291" y="5485053"/>
              <a:ext cx="15935" cy="328560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">
              <a:extLst>
                <a:ext uri="{FF2B5EF4-FFF2-40B4-BE49-F238E27FC236}">
                  <a16:creationId xmlns:a16="http://schemas.microsoft.com/office/drawing/2014/main" xmlns="" id="{E6FC4392-B579-420D-977D-05F6BAF6A444}"/>
                </a:ext>
              </a:extLst>
            </p:cNvPr>
            <p:cNvSpPr/>
            <p:nvPr/>
          </p:nvSpPr>
          <p:spPr>
            <a:xfrm>
              <a:off x="3922902" y="5064570"/>
              <a:ext cx="28182" cy="635005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0" name="Graphic 2">
              <a:extLst>
                <a:ext uri="{FF2B5EF4-FFF2-40B4-BE49-F238E27FC236}">
                  <a16:creationId xmlns:a16="http://schemas.microsoft.com/office/drawing/2014/main" xmlns="" id="{213C0B4A-1837-4C1B-8D1B-BC1615210485}"/>
                </a:ext>
              </a:extLst>
            </p:cNvPr>
            <p:cNvSpPr/>
            <p:nvPr/>
          </p:nvSpPr>
          <p:spPr>
            <a:xfrm>
              <a:off x="3935149" y="5110218"/>
              <a:ext cx="15935" cy="53174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1" name="Graphic 2">
              <a:extLst>
                <a:ext uri="{FF2B5EF4-FFF2-40B4-BE49-F238E27FC236}">
                  <a16:creationId xmlns:a16="http://schemas.microsoft.com/office/drawing/2014/main" xmlns="" id="{DFD69AD1-88C6-4D8A-BB4E-CE2C94AF1EBC}"/>
                </a:ext>
              </a:extLst>
            </p:cNvPr>
            <p:cNvSpPr/>
            <p:nvPr/>
          </p:nvSpPr>
          <p:spPr>
            <a:xfrm>
              <a:off x="3928288" y="6392988"/>
              <a:ext cx="22796" cy="43517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2">
              <a:extLst>
                <a:ext uri="{FF2B5EF4-FFF2-40B4-BE49-F238E27FC236}">
                  <a16:creationId xmlns:a16="http://schemas.microsoft.com/office/drawing/2014/main" xmlns="" id="{4747B958-0380-4C5F-8DEC-8D7F6B25907D}"/>
                </a:ext>
              </a:extLst>
            </p:cNvPr>
            <p:cNvSpPr/>
            <p:nvPr/>
          </p:nvSpPr>
          <p:spPr>
            <a:xfrm>
              <a:off x="3938156" y="6424233"/>
              <a:ext cx="12928" cy="364399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69006DBA-4DAA-453A-A2AC-FF4A9322F5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8879" y="3808481"/>
              <a:ext cx="134198" cy="1341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23506713-2F55-452F-ABB6-47225E2D89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7267" y="3816868"/>
              <a:ext cx="117423" cy="117423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5175F06E-27A9-46A4-B02C-A49E59D17DC3}"/>
                </a:ext>
              </a:extLst>
            </p:cNvPr>
            <p:cNvSpPr/>
            <p:nvPr/>
          </p:nvSpPr>
          <p:spPr>
            <a:xfrm>
              <a:off x="3016958" y="3846560"/>
              <a:ext cx="58040" cy="5804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E28FA69B-57D7-4705-A140-F90E5220C72E}"/>
                </a:ext>
              </a:extLst>
            </p:cNvPr>
            <p:cNvSpPr/>
            <p:nvPr/>
          </p:nvSpPr>
          <p:spPr>
            <a:xfrm>
              <a:off x="3030585" y="3860187"/>
              <a:ext cx="30788" cy="30788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Graphic 2">
              <a:extLst>
                <a:ext uri="{FF2B5EF4-FFF2-40B4-BE49-F238E27FC236}">
                  <a16:creationId xmlns:a16="http://schemas.microsoft.com/office/drawing/2014/main" xmlns="" id="{80E59088-2E8C-41FA-BAB8-F9EEF100122A}"/>
                </a:ext>
              </a:extLst>
            </p:cNvPr>
            <p:cNvSpPr/>
            <p:nvPr userDrawn="1"/>
          </p:nvSpPr>
          <p:spPr>
            <a:xfrm flipH="1">
              <a:off x="1060804" y="4534334"/>
              <a:ext cx="10717" cy="149811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066A938-5524-4BC2-9E71-604DA7247A54}"/>
              </a:ext>
            </a:extLst>
          </p:cNvPr>
          <p:cNvGrpSpPr/>
          <p:nvPr userDrawn="1"/>
        </p:nvGrpSpPr>
        <p:grpSpPr>
          <a:xfrm>
            <a:off x="8332411" y="0"/>
            <a:ext cx="2885112" cy="2622090"/>
            <a:chOff x="833153" y="6858000"/>
            <a:chExt cx="2885112" cy="2622090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5974D21A-C01F-4B09-AA57-1A00734860AA}"/>
                </a:ext>
              </a:extLst>
            </p:cNvPr>
            <p:cNvSpPr/>
            <p:nvPr/>
          </p:nvSpPr>
          <p:spPr>
            <a:xfrm>
              <a:off x="833153" y="6858000"/>
              <a:ext cx="2885112" cy="2622090"/>
            </a:xfrm>
            <a:custGeom>
              <a:avLst/>
              <a:gdLst>
                <a:gd name="connsiteX0" fmla="*/ 0 w 2885112"/>
                <a:gd name="connsiteY0" fmla="*/ 0 h 2622090"/>
                <a:gd name="connsiteX1" fmla="*/ 2885112 w 2885112"/>
                <a:gd name="connsiteY1" fmla="*/ 0 h 2622090"/>
                <a:gd name="connsiteX2" fmla="*/ 2885112 w 2885112"/>
                <a:gd name="connsiteY2" fmla="*/ 2245726 h 2622090"/>
                <a:gd name="connsiteX3" fmla="*/ 2504286 w 2885112"/>
                <a:gd name="connsiteY3" fmla="*/ 2622090 h 2622090"/>
                <a:gd name="connsiteX4" fmla="*/ 380827 w 2885112"/>
                <a:gd name="connsiteY4" fmla="*/ 2622090 h 2622090"/>
                <a:gd name="connsiteX5" fmla="*/ 0 w 2885112"/>
                <a:gd name="connsiteY5" fmla="*/ 2245668 h 262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5112" h="2622090">
                  <a:moveTo>
                    <a:pt x="0" y="0"/>
                  </a:moveTo>
                  <a:lnTo>
                    <a:pt x="2885112" y="0"/>
                  </a:lnTo>
                  <a:lnTo>
                    <a:pt x="2885112" y="2245726"/>
                  </a:lnTo>
                  <a:cubicBezTo>
                    <a:pt x="2885055" y="2453556"/>
                    <a:pt x="2714549" y="2622090"/>
                    <a:pt x="2504286" y="2622090"/>
                  </a:cubicBezTo>
                  <a:lnTo>
                    <a:pt x="380827" y="2622090"/>
                  </a:lnTo>
                  <a:cubicBezTo>
                    <a:pt x="170506" y="2622090"/>
                    <a:pt x="0" y="2453556"/>
                    <a:pt x="0" y="2245668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1E48AAE3-B835-49A5-9A47-DE6EBCD7733E}"/>
                </a:ext>
              </a:extLst>
            </p:cNvPr>
            <p:cNvSpPr/>
            <p:nvPr/>
          </p:nvSpPr>
          <p:spPr>
            <a:xfrm>
              <a:off x="871808" y="6858000"/>
              <a:ext cx="2807801" cy="2591752"/>
            </a:xfrm>
            <a:custGeom>
              <a:avLst/>
              <a:gdLst>
                <a:gd name="connsiteX0" fmla="*/ 0 w 2807801"/>
                <a:gd name="connsiteY0" fmla="*/ 0 h 2591752"/>
                <a:gd name="connsiteX1" fmla="*/ 2807801 w 2807801"/>
                <a:gd name="connsiteY1" fmla="*/ 0 h 2591752"/>
                <a:gd name="connsiteX2" fmla="*/ 2807801 w 2807801"/>
                <a:gd name="connsiteY2" fmla="*/ 2215388 h 2591752"/>
                <a:gd name="connsiteX3" fmla="*/ 2428061 w 2807801"/>
                <a:gd name="connsiteY3" fmla="*/ 2591752 h 2591752"/>
                <a:gd name="connsiteX4" fmla="*/ 379798 w 2807801"/>
                <a:gd name="connsiteY4" fmla="*/ 2591752 h 2591752"/>
                <a:gd name="connsiteX5" fmla="*/ 0 w 2807801"/>
                <a:gd name="connsiteY5" fmla="*/ 2215332 h 25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7801" h="2591752">
                  <a:moveTo>
                    <a:pt x="0" y="0"/>
                  </a:moveTo>
                  <a:lnTo>
                    <a:pt x="2807801" y="0"/>
                  </a:lnTo>
                  <a:lnTo>
                    <a:pt x="2807801" y="2215388"/>
                  </a:lnTo>
                  <a:cubicBezTo>
                    <a:pt x="2807801" y="2423218"/>
                    <a:pt x="2637756" y="2591752"/>
                    <a:pt x="2428061" y="2591752"/>
                  </a:cubicBezTo>
                  <a:lnTo>
                    <a:pt x="379798" y="2591752"/>
                  </a:lnTo>
                  <a:cubicBezTo>
                    <a:pt x="170045" y="2591752"/>
                    <a:pt x="0" y="2423218"/>
                    <a:pt x="0" y="2215332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xmlns="" id="{28246CD8-4F7B-49F9-A0E7-A3D2C7826A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38563" y="1"/>
            <a:ext cx="2672808" cy="2493421"/>
          </a:xfrm>
          <a:custGeom>
            <a:avLst/>
            <a:gdLst>
              <a:gd name="connsiteX0" fmla="*/ 0 w 2672808"/>
              <a:gd name="connsiteY0" fmla="*/ 0 h 2493421"/>
              <a:gd name="connsiteX1" fmla="*/ 2672808 w 2672808"/>
              <a:gd name="connsiteY1" fmla="*/ 0 h 2493421"/>
              <a:gd name="connsiteX2" fmla="*/ 2672808 w 2672808"/>
              <a:gd name="connsiteY2" fmla="*/ 2221227 h 2493421"/>
              <a:gd name="connsiteX3" fmla="*/ 2385313 w 2672808"/>
              <a:gd name="connsiteY3" fmla="*/ 2493421 h 2493421"/>
              <a:gd name="connsiteX4" fmla="*/ 287495 w 2672808"/>
              <a:gd name="connsiteY4" fmla="*/ 2493421 h 2493421"/>
              <a:gd name="connsiteX5" fmla="*/ 0 w 2672808"/>
              <a:gd name="connsiteY5" fmla="*/ 2221227 h 249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2808" h="2493421">
                <a:moveTo>
                  <a:pt x="0" y="0"/>
                </a:moveTo>
                <a:lnTo>
                  <a:pt x="2672808" y="0"/>
                </a:lnTo>
                <a:lnTo>
                  <a:pt x="2672808" y="2221227"/>
                </a:lnTo>
                <a:cubicBezTo>
                  <a:pt x="2672808" y="2371557"/>
                  <a:pt x="2544095" y="2493421"/>
                  <a:pt x="2385313" y="2493421"/>
                </a:cubicBezTo>
                <a:lnTo>
                  <a:pt x="287495" y="2493421"/>
                </a:lnTo>
                <a:cubicBezTo>
                  <a:pt x="128714" y="2493421"/>
                  <a:pt x="0" y="2371557"/>
                  <a:pt x="0" y="22212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xmlns="" id="{A2ECC6F6-A4A0-4672-8659-27C1C16408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68921" y="3818265"/>
            <a:ext cx="2672808" cy="3039735"/>
          </a:xfrm>
          <a:custGeom>
            <a:avLst/>
            <a:gdLst>
              <a:gd name="connsiteX0" fmla="*/ 287495 w 2672808"/>
              <a:gd name="connsiteY0" fmla="*/ 0 h 3039735"/>
              <a:gd name="connsiteX1" fmla="*/ 542049 w 2672808"/>
              <a:gd name="connsiteY1" fmla="*/ 0 h 3039735"/>
              <a:gd name="connsiteX2" fmla="*/ 566725 w 2672808"/>
              <a:gd name="connsiteY2" fmla="*/ 23363 h 3039735"/>
              <a:gd name="connsiteX3" fmla="*/ 757670 w 2672808"/>
              <a:gd name="connsiteY3" fmla="*/ 204146 h 3039735"/>
              <a:gd name="connsiteX4" fmla="*/ 1903160 w 2672808"/>
              <a:gd name="connsiteY4" fmla="*/ 204146 h 3039735"/>
              <a:gd name="connsiteX5" fmla="*/ 2094105 w 2672808"/>
              <a:gd name="connsiteY5" fmla="*/ 23363 h 3039735"/>
              <a:gd name="connsiteX6" fmla="*/ 2118781 w 2672808"/>
              <a:gd name="connsiteY6" fmla="*/ 0 h 3039735"/>
              <a:gd name="connsiteX7" fmla="*/ 2385313 w 2672808"/>
              <a:gd name="connsiteY7" fmla="*/ 0 h 3039735"/>
              <a:gd name="connsiteX8" fmla="*/ 2672808 w 2672808"/>
              <a:gd name="connsiteY8" fmla="*/ 272193 h 3039735"/>
              <a:gd name="connsiteX9" fmla="*/ 2672808 w 2672808"/>
              <a:gd name="connsiteY9" fmla="*/ 3039735 h 3039735"/>
              <a:gd name="connsiteX10" fmla="*/ 0 w 2672808"/>
              <a:gd name="connsiteY10" fmla="*/ 3039735 h 3039735"/>
              <a:gd name="connsiteX11" fmla="*/ 0 w 2672808"/>
              <a:gd name="connsiteY11" fmla="*/ 272193 h 3039735"/>
              <a:gd name="connsiteX12" fmla="*/ 287495 w 2672808"/>
              <a:gd name="connsiteY12" fmla="*/ 0 h 303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72808" h="3039735">
                <a:moveTo>
                  <a:pt x="287495" y="0"/>
                </a:moveTo>
                <a:lnTo>
                  <a:pt x="542049" y="0"/>
                </a:lnTo>
                <a:cubicBezTo>
                  <a:pt x="555645" y="0"/>
                  <a:pt x="566725" y="10435"/>
                  <a:pt x="566725" y="23363"/>
                </a:cubicBezTo>
                <a:cubicBezTo>
                  <a:pt x="566725" y="123224"/>
                  <a:pt x="652255" y="204146"/>
                  <a:pt x="757670" y="204146"/>
                </a:cubicBezTo>
                <a:lnTo>
                  <a:pt x="1903160" y="204146"/>
                </a:lnTo>
                <a:cubicBezTo>
                  <a:pt x="2008635" y="204146"/>
                  <a:pt x="2094105" y="123168"/>
                  <a:pt x="2094105" y="23363"/>
                </a:cubicBezTo>
                <a:cubicBezTo>
                  <a:pt x="2094105" y="10491"/>
                  <a:pt x="2105125" y="0"/>
                  <a:pt x="2118781" y="0"/>
                </a:cubicBezTo>
                <a:lnTo>
                  <a:pt x="2385313" y="0"/>
                </a:lnTo>
                <a:cubicBezTo>
                  <a:pt x="2544095" y="0"/>
                  <a:pt x="2672808" y="121864"/>
                  <a:pt x="2672808" y="272193"/>
                </a:cubicBezTo>
                <a:lnTo>
                  <a:pt x="2672808" y="3039735"/>
                </a:lnTo>
                <a:lnTo>
                  <a:pt x="0" y="3039735"/>
                </a:lnTo>
                <a:lnTo>
                  <a:pt x="0" y="272193"/>
                </a:lnTo>
                <a:cubicBezTo>
                  <a:pt x="0" y="121864"/>
                  <a:pt x="128714" y="0"/>
                  <a:pt x="2874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57923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363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AE6C28-A080-4420-92C4-3AC673E4DAE1}"/>
              </a:ext>
            </a:extLst>
          </p:cNvPr>
          <p:cNvSpPr/>
          <p:nvPr userDrawn="1"/>
        </p:nvSpPr>
        <p:spPr>
          <a:xfrm>
            <a:off x="0" y="2253343"/>
            <a:ext cx="12192000" cy="235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xmlns="" id="{DA6378AF-10CF-415A-9A2B-A4DF0CDD2A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8571" y="1580606"/>
            <a:ext cx="9945150" cy="3696788"/>
          </a:xfrm>
          <a:custGeom>
            <a:avLst/>
            <a:gdLst>
              <a:gd name="connsiteX0" fmla="*/ 8797786 w 9945150"/>
              <a:gd name="connsiteY0" fmla="*/ 343988 h 3696788"/>
              <a:gd name="connsiteX1" fmla="*/ 9945150 w 9945150"/>
              <a:gd name="connsiteY1" fmla="*/ 343988 h 3696788"/>
              <a:gd name="connsiteX2" fmla="*/ 8854411 w 9945150"/>
              <a:gd name="connsiteY2" fmla="*/ 3696788 h 3696788"/>
              <a:gd name="connsiteX3" fmla="*/ 7707047 w 9945150"/>
              <a:gd name="connsiteY3" fmla="*/ 3696788 h 3696788"/>
              <a:gd name="connsiteX4" fmla="*/ 6228770 w 9945150"/>
              <a:gd name="connsiteY4" fmla="*/ 343988 h 3696788"/>
              <a:gd name="connsiteX5" fmla="*/ 7376134 w 9945150"/>
              <a:gd name="connsiteY5" fmla="*/ 343988 h 3696788"/>
              <a:gd name="connsiteX6" fmla="*/ 6285395 w 9945150"/>
              <a:gd name="connsiteY6" fmla="*/ 3696788 h 3696788"/>
              <a:gd name="connsiteX7" fmla="*/ 5138031 w 9945150"/>
              <a:gd name="connsiteY7" fmla="*/ 3696788 h 3696788"/>
              <a:gd name="connsiteX8" fmla="*/ 3659754 w 9945150"/>
              <a:gd name="connsiteY8" fmla="*/ 343988 h 3696788"/>
              <a:gd name="connsiteX9" fmla="*/ 4807118 w 9945150"/>
              <a:gd name="connsiteY9" fmla="*/ 343988 h 3696788"/>
              <a:gd name="connsiteX10" fmla="*/ 3716379 w 9945150"/>
              <a:gd name="connsiteY10" fmla="*/ 3696788 h 3696788"/>
              <a:gd name="connsiteX11" fmla="*/ 2569016 w 9945150"/>
              <a:gd name="connsiteY11" fmla="*/ 3696788 h 3696788"/>
              <a:gd name="connsiteX12" fmla="*/ 1090739 w 9945150"/>
              <a:gd name="connsiteY12" fmla="*/ 343988 h 3696788"/>
              <a:gd name="connsiteX13" fmla="*/ 2238103 w 9945150"/>
              <a:gd name="connsiteY13" fmla="*/ 343988 h 3696788"/>
              <a:gd name="connsiteX14" fmla="*/ 1147364 w 9945150"/>
              <a:gd name="connsiteY14" fmla="*/ 3696788 h 3696788"/>
              <a:gd name="connsiteX15" fmla="*/ 0 w 9945150"/>
              <a:gd name="connsiteY15" fmla="*/ 3696788 h 3696788"/>
              <a:gd name="connsiteX16" fmla="*/ 7635204 w 9945150"/>
              <a:gd name="connsiteY16" fmla="*/ 0 h 3696788"/>
              <a:gd name="connsiteX17" fmla="*/ 8782568 w 9945150"/>
              <a:gd name="connsiteY17" fmla="*/ 0 h 3696788"/>
              <a:gd name="connsiteX18" fmla="*/ 7691829 w 9945150"/>
              <a:gd name="connsiteY18" fmla="*/ 3352800 h 3696788"/>
              <a:gd name="connsiteX19" fmla="*/ 6544465 w 9945150"/>
              <a:gd name="connsiteY19" fmla="*/ 3352800 h 3696788"/>
              <a:gd name="connsiteX20" fmla="*/ 5066188 w 9945150"/>
              <a:gd name="connsiteY20" fmla="*/ 0 h 3696788"/>
              <a:gd name="connsiteX21" fmla="*/ 6213552 w 9945150"/>
              <a:gd name="connsiteY21" fmla="*/ 0 h 3696788"/>
              <a:gd name="connsiteX22" fmla="*/ 5122813 w 9945150"/>
              <a:gd name="connsiteY22" fmla="*/ 3352800 h 3696788"/>
              <a:gd name="connsiteX23" fmla="*/ 3975449 w 9945150"/>
              <a:gd name="connsiteY23" fmla="*/ 3352800 h 3696788"/>
              <a:gd name="connsiteX24" fmla="*/ 2497173 w 9945150"/>
              <a:gd name="connsiteY24" fmla="*/ 0 h 3696788"/>
              <a:gd name="connsiteX25" fmla="*/ 3644536 w 9945150"/>
              <a:gd name="connsiteY25" fmla="*/ 0 h 3696788"/>
              <a:gd name="connsiteX26" fmla="*/ 2553798 w 9945150"/>
              <a:gd name="connsiteY26" fmla="*/ 3352800 h 3696788"/>
              <a:gd name="connsiteX27" fmla="*/ 1406434 w 9945150"/>
              <a:gd name="connsiteY27" fmla="*/ 3352800 h 369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945150" h="3696788">
                <a:moveTo>
                  <a:pt x="8797786" y="343988"/>
                </a:moveTo>
                <a:lnTo>
                  <a:pt x="9945150" y="343988"/>
                </a:lnTo>
                <a:lnTo>
                  <a:pt x="8854411" y="3696788"/>
                </a:lnTo>
                <a:lnTo>
                  <a:pt x="7707047" y="3696788"/>
                </a:lnTo>
                <a:close/>
                <a:moveTo>
                  <a:pt x="6228770" y="343988"/>
                </a:moveTo>
                <a:lnTo>
                  <a:pt x="7376134" y="343988"/>
                </a:lnTo>
                <a:lnTo>
                  <a:pt x="6285395" y="3696788"/>
                </a:lnTo>
                <a:lnTo>
                  <a:pt x="5138031" y="3696788"/>
                </a:lnTo>
                <a:close/>
                <a:moveTo>
                  <a:pt x="3659754" y="343988"/>
                </a:moveTo>
                <a:lnTo>
                  <a:pt x="4807118" y="343988"/>
                </a:lnTo>
                <a:lnTo>
                  <a:pt x="3716379" y="3696788"/>
                </a:lnTo>
                <a:lnTo>
                  <a:pt x="2569016" y="3696788"/>
                </a:lnTo>
                <a:close/>
                <a:moveTo>
                  <a:pt x="1090739" y="343988"/>
                </a:moveTo>
                <a:lnTo>
                  <a:pt x="2238103" y="343988"/>
                </a:lnTo>
                <a:lnTo>
                  <a:pt x="1147364" y="3696788"/>
                </a:lnTo>
                <a:lnTo>
                  <a:pt x="0" y="3696788"/>
                </a:lnTo>
                <a:close/>
                <a:moveTo>
                  <a:pt x="7635204" y="0"/>
                </a:moveTo>
                <a:lnTo>
                  <a:pt x="8782568" y="0"/>
                </a:lnTo>
                <a:lnTo>
                  <a:pt x="7691829" y="3352800"/>
                </a:lnTo>
                <a:lnTo>
                  <a:pt x="6544465" y="3352800"/>
                </a:lnTo>
                <a:close/>
                <a:moveTo>
                  <a:pt x="5066188" y="0"/>
                </a:moveTo>
                <a:lnTo>
                  <a:pt x="6213552" y="0"/>
                </a:lnTo>
                <a:lnTo>
                  <a:pt x="5122813" y="3352800"/>
                </a:lnTo>
                <a:lnTo>
                  <a:pt x="3975449" y="3352800"/>
                </a:lnTo>
                <a:close/>
                <a:moveTo>
                  <a:pt x="2497173" y="0"/>
                </a:moveTo>
                <a:lnTo>
                  <a:pt x="3644536" y="0"/>
                </a:lnTo>
                <a:lnTo>
                  <a:pt x="2553798" y="3352800"/>
                </a:lnTo>
                <a:lnTo>
                  <a:pt x="1406434" y="3352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51168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7238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1667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8638495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5585335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42963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248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0589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CE7E3DCA-86D6-4FDC-8410-483D394E883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03131" y="1820285"/>
            <a:ext cx="2496277" cy="42343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365FC983-D283-482C-B524-53814353861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525365" y="1820285"/>
            <a:ext cx="2496277" cy="42343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13196244-BBC5-47C6-86F5-9A396A6058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47599" y="1820285"/>
            <a:ext cx="2496277" cy="42343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AC78498C-F5F8-48D1-B226-3366F9FA0B4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69832" y="1820285"/>
            <a:ext cx="2496277" cy="42343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70054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13">
            <a:extLst>
              <a:ext uri="{FF2B5EF4-FFF2-40B4-BE49-F238E27FC236}">
                <a16:creationId xmlns:a16="http://schemas.microsoft.com/office/drawing/2014/main" xmlns="" id="{A695027E-AB95-49DD-8397-858A506841D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31093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9448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C5B8C3BC-30AC-4B0F-BEBE-EE9F677659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21830" cy="6858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527B471C-89AA-49D9-9452-73E8E148A9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0170" y="3916392"/>
            <a:ext cx="5921830" cy="294160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50189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5780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>
            <a:extLst>
              <a:ext uri="{FF2B5EF4-FFF2-40B4-BE49-F238E27FC236}">
                <a16:creationId xmlns:a16="http://schemas.microsoft.com/office/drawing/2014/main" xmlns="" id="{2B911B9C-7AC0-4439-B279-941619F0ECE3}"/>
              </a:ext>
            </a:extLst>
          </p:cNvPr>
          <p:cNvGrpSpPr/>
          <p:nvPr userDrawn="1"/>
        </p:nvGrpSpPr>
        <p:grpSpPr>
          <a:xfrm>
            <a:off x="850796" y="2141886"/>
            <a:ext cx="2126862" cy="3673670"/>
            <a:chOff x="1438761" y="2033015"/>
            <a:chExt cx="1980000" cy="3420000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xmlns="" id="{61D06D85-780B-4761-8162-4C1D9C032BDA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" name="Rectangle 59">
              <a:extLst>
                <a:ext uri="{FF2B5EF4-FFF2-40B4-BE49-F238E27FC236}">
                  <a16:creationId xmlns:a16="http://schemas.microsoft.com/office/drawing/2014/main" xmlns="" id="{D4453C17-8DD9-443A-A2DC-035A73479185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" name="Group 60">
              <a:extLst>
                <a:ext uri="{FF2B5EF4-FFF2-40B4-BE49-F238E27FC236}">
                  <a16:creationId xmlns:a16="http://schemas.microsoft.com/office/drawing/2014/main" xmlns="" id="{5927C0AF-C07D-41A9-8C1F-43B3A20E0406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6" name="Oval 61">
                <a:extLst>
                  <a:ext uri="{FF2B5EF4-FFF2-40B4-BE49-F238E27FC236}">
                    <a16:creationId xmlns:a16="http://schemas.microsoft.com/office/drawing/2014/main" xmlns="" id="{AA7F0E01-A59A-4E72-8633-C4792131721B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" name="Rounded Rectangle 62">
                <a:extLst>
                  <a:ext uri="{FF2B5EF4-FFF2-40B4-BE49-F238E27FC236}">
                    <a16:creationId xmlns:a16="http://schemas.microsoft.com/office/drawing/2014/main" xmlns="" id="{A75D6F9D-D687-45E5-9D5E-6EB8E7BC335F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8" name="Group 51">
            <a:extLst>
              <a:ext uri="{FF2B5EF4-FFF2-40B4-BE49-F238E27FC236}">
                <a16:creationId xmlns:a16="http://schemas.microsoft.com/office/drawing/2014/main" xmlns="" id="{3FA90F74-9FBF-4B08-87AE-B7AB879D55A6}"/>
              </a:ext>
            </a:extLst>
          </p:cNvPr>
          <p:cNvGrpSpPr/>
          <p:nvPr userDrawn="1"/>
        </p:nvGrpSpPr>
        <p:grpSpPr>
          <a:xfrm>
            <a:off x="3428276" y="2108018"/>
            <a:ext cx="2126862" cy="3673670"/>
            <a:chOff x="1438761" y="2033015"/>
            <a:chExt cx="1980000" cy="3420000"/>
          </a:xfrm>
        </p:grpSpPr>
        <p:sp>
          <p:nvSpPr>
            <p:cNvPr id="9" name="Rounded Rectangle 52">
              <a:extLst>
                <a:ext uri="{FF2B5EF4-FFF2-40B4-BE49-F238E27FC236}">
                  <a16:creationId xmlns:a16="http://schemas.microsoft.com/office/drawing/2014/main" xmlns="" id="{F4467050-FB9C-4C00-80BB-25385546913C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Rectangle 53">
              <a:extLst>
                <a:ext uri="{FF2B5EF4-FFF2-40B4-BE49-F238E27FC236}">
                  <a16:creationId xmlns:a16="http://schemas.microsoft.com/office/drawing/2014/main" xmlns="" id="{BFB69184-F129-435E-B32E-F17440D56EB2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1" name="Group 54">
              <a:extLst>
                <a:ext uri="{FF2B5EF4-FFF2-40B4-BE49-F238E27FC236}">
                  <a16:creationId xmlns:a16="http://schemas.microsoft.com/office/drawing/2014/main" xmlns="" id="{DD555917-2950-4962-9058-2940D91C30E3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2" name="Oval 55">
                <a:extLst>
                  <a:ext uri="{FF2B5EF4-FFF2-40B4-BE49-F238E27FC236}">
                    <a16:creationId xmlns:a16="http://schemas.microsoft.com/office/drawing/2014/main" xmlns="" id="{E1347983-4020-4D04-98E2-432F47403A78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Rounded Rectangle 56">
                <a:extLst>
                  <a:ext uri="{FF2B5EF4-FFF2-40B4-BE49-F238E27FC236}">
                    <a16:creationId xmlns:a16="http://schemas.microsoft.com/office/drawing/2014/main" xmlns="" id="{A7373AD9-6765-49BA-BD27-010608BCFFF4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xmlns="" id="{4C2C2A87-6608-4D3D-82ED-756E3E50D3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6027" y="2391378"/>
            <a:ext cx="1060913" cy="29055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xmlns="" id="{F5143C5E-1F77-4730-8C65-48C0352E20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2845" y="2440275"/>
            <a:ext cx="1087042" cy="29055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xmlns="" id="{E5729333-E0A2-444C-B86D-6A6D786736BA}"/>
              </a:ext>
            </a:extLst>
          </p:cNvPr>
          <p:cNvGrpSpPr/>
          <p:nvPr userDrawn="1"/>
        </p:nvGrpSpPr>
        <p:grpSpPr>
          <a:xfrm>
            <a:off x="2077784" y="1970191"/>
            <a:ext cx="2304289" cy="3980137"/>
            <a:chOff x="1438761" y="2033015"/>
            <a:chExt cx="1980000" cy="3420000"/>
          </a:xfrm>
        </p:grpSpPr>
        <p:sp>
          <p:nvSpPr>
            <p:cNvPr id="17" name="Rounded Rectangle 41">
              <a:extLst>
                <a:ext uri="{FF2B5EF4-FFF2-40B4-BE49-F238E27FC236}">
                  <a16:creationId xmlns:a16="http://schemas.microsoft.com/office/drawing/2014/main" xmlns="" id="{00003B70-DA10-4423-AD78-81A864DDB2ED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42">
              <a:extLst>
                <a:ext uri="{FF2B5EF4-FFF2-40B4-BE49-F238E27FC236}">
                  <a16:creationId xmlns:a16="http://schemas.microsoft.com/office/drawing/2014/main" xmlns="" id="{57D1F3A3-CCDF-4586-AC47-BC39C66C2D8A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xmlns="" id="{6FD698D9-D6CA-45B2-9FBA-D5D87F51596E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20" name="Oval 44">
                <a:extLst>
                  <a:ext uri="{FF2B5EF4-FFF2-40B4-BE49-F238E27FC236}">
                    <a16:creationId xmlns:a16="http://schemas.microsoft.com/office/drawing/2014/main" xmlns="" id="{E2F813C3-4DA9-4825-85E8-96B2B7FF8D8D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Rounded Rectangle 45">
                <a:extLst>
                  <a:ext uri="{FF2B5EF4-FFF2-40B4-BE49-F238E27FC236}">
                    <a16:creationId xmlns:a16="http://schemas.microsoft.com/office/drawing/2014/main" xmlns="" id="{46316A48-316C-410A-9713-1489C834A9B0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xmlns="" id="{E584DD74-8F2B-4880-8D84-F5C079E309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17448" y="2301827"/>
            <a:ext cx="2023386" cy="314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xmlns="" id="{237A4EB9-6FB0-4B0C-AA6A-4E6470E80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763010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6350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>
            <a:extLst>
              <a:ext uri="{FF2B5EF4-FFF2-40B4-BE49-F238E27FC236}">
                <a16:creationId xmlns:a16="http://schemas.microsoft.com/office/drawing/2014/main" xmlns="" id="{06720F70-BA56-4CED-8129-02AC4F79AB2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-9526"/>
            <a:ext cx="7184425" cy="6886575"/>
          </a:xfrm>
          <a:custGeom>
            <a:avLst/>
            <a:gdLst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2358530 w 7155850"/>
              <a:gd name="connsiteY12" fmla="*/ 6877050 h 6877050"/>
              <a:gd name="connsiteX13" fmla="*/ 1329860 w 7155850"/>
              <a:gd name="connsiteY13" fmla="*/ 6877050 h 6877050"/>
              <a:gd name="connsiteX14" fmla="*/ 1323481 w 7155850"/>
              <a:gd name="connsiteY14" fmla="*/ 6866659 h 6877050"/>
              <a:gd name="connsiteX15" fmla="*/ 0 w 7155850"/>
              <a:gd name="connsiteY15" fmla="*/ 6858000 h 6877050"/>
              <a:gd name="connsiteX16" fmla="*/ 0 w 7155850"/>
              <a:gd name="connsiteY16" fmla="*/ 4710909 h 6877050"/>
              <a:gd name="connsiteX17" fmla="*/ 0 w 7155850"/>
              <a:gd name="connsiteY17" fmla="*/ 304398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2358530 w 7155850"/>
              <a:gd name="connsiteY12" fmla="*/ 6877050 h 6877050"/>
              <a:gd name="connsiteX13" fmla="*/ 1329860 w 7155850"/>
              <a:gd name="connsiteY13" fmla="*/ 6877050 h 6877050"/>
              <a:gd name="connsiteX14" fmla="*/ 1323481 w 7155850"/>
              <a:gd name="connsiteY14" fmla="*/ 6866659 h 6877050"/>
              <a:gd name="connsiteX15" fmla="*/ 0 w 7155850"/>
              <a:gd name="connsiteY15" fmla="*/ 6858000 h 6877050"/>
              <a:gd name="connsiteX16" fmla="*/ 0 w 7155850"/>
              <a:gd name="connsiteY16" fmla="*/ 4710909 h 6877050"/>
              <a:gd name="connsiteX17" fmla="*/ 0 w 7155850"/>
              <a:gd name="connsiteY17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2358530 w 7155850"/>
              <a:gd name="connsiteY12" fmla="*/ 6877050 h 6877050"/>
              <a:gd name="connsiteX13" fmla="*/ 1329860 w 7155850"/>
              <a:gd name="connsiteY13" fmla="*/ 6877050 h 6877050"/>
              <a:gd name="connsiteX14" fmla="*/ 1323481 w 7155850"/>
              <a:gd name="connsiteY14" fmla="*/ 6866659 h 6877050"/>
              <a:gd name="connsiteX15" fmla="*/ 0 w 7155850"/>
              <a:gd name="connsiteY15" fmla="*/ 6858000 h 6877050"/>
              <a:gd name="connsiteX16" fmla="*/ 0 w 7155850"/>
              <a:gd name="connsiteY16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2358530 w 7155850"/>
              <a:gd name="connsiteY12" fmla="*/ 6877050 h 6877050"/>
              <a:gd name="connsiteX13" fmla="*/ 1329860 w 7155850"/>
              <a:gd name="connsiteY13" fmla="*/ 6877050 h 6877050"/>
              <a:gd name="connsiteX14" fmla="*/ 0 w 7155850"/>
              <a:gd name="connsiteY14" fmla="*/ 6858000 h 6877050"/>
              <a:gd name="connsiteX15" fmla="*/ 0 w 7155850"/>
              <a:gd name="connsiteY15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1329860 w 7155850"/>
              <a:gd name="connsiteY12" fmla="*/ 6877050 h 6877050"/>
              <a:gd name="connsiteX13" fmla="*/ 0 w 7155850"/>
              <a:gd name="connsiteY13" fmla="*/ 6858000 h 6877050"/>
              <a:gd name="connsiteX14" fmla="*/ 0 w 7155850"/>
              <a:gd name="connsiteY14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2356294 w 7155850"/>
              <a:gd name="connsiteY11" fmla="*/ 6873416 h 6877050"/>
              <a:gd name="connsiteX12" fmla="*/ 0 w 7155850"/>
              <a:gd name="connsiteY12" fmla="*/ 6858000 h 6877050"/>
              <a:gd name="connsiteX13" fmla="*/ 0 w 7155850"/>
              <a:gd name="connsiteY13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3459898 w 7155850"/>
              <a:gd name="connsiteY7" fmla="*/ 6039202 h 6877050"/>
              <a:gd name="connsiteX8" fmla="*/ 2945517 w 7155850"/>
              <a:gd name="connsiteY8" fmla="*/ 6877050 h 6877050"/>
              <a:gd name="connsiteX9" fmla="*/ 2928567 w 7155850"/>
              <a:gd name="connsiteY9" fmla="*/ 6849441 h 6877050"/>
              <a:gd name="connsiteX10" fmla="*/ 2911768 w 7155850"/>
              <a:gd name="connsiteY10" fmla="*/ 6877050 h 6877050"/>
              <a:gd name="connsiteX11" fmla="*/ 0 w 7155850"/>
              <a:gd name="connsiteY11" fmla="*/ 6858000 h 6877050"/>
              <a:gd name="connsiteX12" fmla="*/ 0 w 7155850"/>
              <a:gd name="connsiteY12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3440621 w 7155850"/>
              <a:gd name="connsiteY6" fmla="*/ 6007873 h 6877050"/>
              <a:gd name="connsiteX7" fmla="*/ 2945517 w 7155850"/>
              <a:gd name="connsiteY7" fmla="*/ 6877050 h 6877050"/>
              <a:gd name="connsiteX8" fmla="*/ 2928567 w 7155850"/>
              <a:gd name="connsiteY8" fmla="*/ 6849441 h 6877050"/>
              <a:gd name="connsiteX9" fmla="*/ 2911768 w 7155850"/>
              <a:gd name="connsiteY9" fmla="*/ 6877050 h 6877050"/>
              <a:gd name="connsiteX10" fmla="*/ 0 w 7155850"/>
              <a:gd name="connsiteY10" fmla="*/ 6858000 h 6877050"/>
              <a:gd name="connsiteX11" fmla="*/ 0 w 7155850"/>
              <a:gd name="connsiteY11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3759438 w 7155850"/>
              <a:gd name="connsiteY5" fmla="*/ 5483894 h 6877050"/>
              <a:gd name="connsiteX6" fmla="*/ 2945517 w 7155850"/>
              <a:gd name="connsiteY6" fmla="*/ 6877050 h 6877050"/>
              <a:gd name="connsiteX7" fmla="*/ 2928567 w 7155850"/>
              <a:gd name="connsiteY7" fmla="*/ 6849441 h 6877050"/>
              <a:gd name="connsiteX8" fmla="*/ 2911768 w 7155850"/>
              <a:gd name="connsiteY8" fmla="*/ 6877050 h 6877050"/>
              <a:gd name="connsiteX9" fmla="*/ 0 w 7155850"/>
              <a:gd name="connsiteY9" fmla="*/ 6858000 h 6877050"/>
              <a:gd name="connsiteX10" fmla="*/ 0 w 7155850"/>
              <a:gd name="connsiteY10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3780151 w 7155850"/>
              <a:gd name="connsiteY4" fmla="*/ 5517557 h 6877050"/>
              <a:gd name="connsiteX5" fmla="*/ 2945517 w 7155850"/>
              <a:gd name="connsiteY5" fmla="*/ 6877050 h 6877050"/>
              <a:gd name="connsiteX6" fmla="*/ 2928567 w 7155850"/>
              <a:gd name="connsiteY6" fmla="*/ 6849441 h 6877050"/>
              <a:gd name="connsiteX7" fmla="*/ 2911768 w 7155850"/>
              <a:gd name="connsiteY7" fmla="*/ 6877050 h 6877050"/>
              <a:gd name="connsiteX8" fmla="*/ 0 w 7155850"/>
              <a:gd name="connsiteY8" fmla="*/ 6858000 h 6877050"/>
              <a:gd name="connsiteX9" fmla="*/ 0 w 7155850"/>
              <a:gd name="connsiteY9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084534 w 7155850"/>
              <a:gd name="connsiteY2" fmla="*/ 19050 h 6877050"/>
              <a:gd name="connsiteX3" fmla="*/ 7155850 w 7155850"/>
              <a:gd name="connsiteY3" fmla="*/ 19050 h 6877050"/>
              <a:gd name="connsiteX4" fmla="*/ 2945517 w 7155850"/>
              <a:gd name="connsiteY4" fmla="*/ 6877050 h 6877050"/>
              <a:gd name="connsiteX5" fmla="*/ 2928567 w 7155850"/>
              <a:gd name="connsiteY5" fmla="*/ 6849441 h 6877050"/>
              <a:gd name="connsiteX6" fmla="*/ 2911768 w 7155850"/>
              <a:gd name="connsiteY6" fmla="*/ 6877050 h 6877050"/>
              <a:gd name="connsiteX7" fmla="*/ 0 w 7155850"/>
              <a:gd name="connsiteY7" fmla="*/ 6858000 h 6877050"/>
              <a:gd name="connsiteX8" fmla="*/ 0 w 7155850"/>
              <a:gd name="connsiteY8" fmla="*/ 0 h 6877050"/>
              <a:gd name="connsiteX0" fmla="*/ 0 w 7155850"/>
              <a:gd name="connsiteY0" fmla="*/ 0 h 6877050"/>
              <a:gd name="connsiteX1" fmla="*/ 7096125 w 7155850"/>
              <a:gd name="connsiteY1" fmla="*/ 0 h 6877050"/>
              <a:gd name="connsiteX2" fmla="*/ 7155850 w 7155850"/>
              <a:gd name="connsiteY2" fmla="*/ 19050 h 6877050"/>
              <a:gd name="connsiteX3" fmla="*/ 2945517 w 7155850"/>
              <a:gd name="connsiteY3" fmla="*/ 6877050 h 6877050"/>
              <a:gd name="connsiteX4" fmla="*/ 2928567 w 7155850"/>
              <a:gd name="connsiteY4" fmla="*/ 6849441 h 6877050"/>
              <a:gd name="connsiteX5" fmla="*/ 2911768 w 7155850"/>
              <a:gd name="connsiteY5" fmla="*/ 6877050 h 6877050"/>
              <a:gd name="connsiteX6" fmla="*/ 0 w 7155850"/>
              <a:gd name="connsiteY6" fmla="*/ 6858000 h 6877050"/>
              <a:gd name="connsiteX7" fmla="*/ 0 w 7155850"/>
              <a:gd name="connsiteY7" fmla="*/ 0 h 6877050"/>
              <a:gd name="connsiteX0" fmla="*/ 0 w 7155850"/>
              <a:gd name="connsiteY0" fmla="*/ 0 h 6877050"/>
              <a:gd name="connsiteX1" fmla="*/ 7155850 w 7155850"/>
              <a:gd name="connsiteY1" fmla="*/ 19050 h 6877050"/>
              <a:gd name="connsiteX2" fmla="*/ 2945517 w 7155850"/>
              <a:gd name="connsiteY2" fmla="*/ 6877050 h 6877050"/>
              <a:gd name="connsiteX3" fmla="*/ 2928567 w 7155850"/>
              <a:gd name="connsiteY3" fmla="*/ 6849441 h 6877050"/>
              <a:gd name="connsiteX4" fmla="*/ 2911768 w 7155850"/>
              <a:gd name="connsiteY4" fmla="*/ 6877050 h 6877050"/>
              <a:gd name="connsiteX5" fmla="*/ 0 w 7155850"/>
              <a:gd name="connsiteY5" fmla="*/ 6858000 h 6877050"/>
              <a:gd name="connsiteX6" fmla="*/ 0 w 7155850"/>
              <a:gd name="connsiteY6" fmla="*/ 0 h 6877050"/>
              <a:gd name="connsiteX0" fmla="*/ 0 w 7184425"/>
              <a:gd name="connsiteY0" fmla="*/ 9525 h 6886575"/>
              <a:gd name="connsiteX1" fmla="*/ 7184425 w 7184425"/>
              <a:gd name="connsiteY1" fmla="*/ 0 h 6886575"/>
              <a:gd name="connsiteX2" fmla="*/ 2945517 w 7184425"/>
              <a:gd name="connsiteY2" fmla="*/ 6886575 h 6886575"/>
              <a:gd name="connsiteX3" fmla="*/ 2928567 w 7184425"/>
              <a:gd name="connsiteY3" fmla="*/ 6858966 h 6886575"/>
              <a:gd name="connsiteX4" fmla="*/ 2911768 w 7184425"/>
              <a:gd name="connsiteY4" fmla="*/ 6886575 h 6886575"/>
              <a:gd name="connsiteX5" fmla="*/ 0 w 7184425"/>
              <a:gd name="connsiteY5" fmla="*/ 6867525 h 6886575"/>
              <a:gd name="connsiteX6" fmla="*/ 0 w 7184425"/>
              <a:gd name="connsiteY6" fmla="*/ 9525 h 6886575"/>
              <a:gd name="connsiteX0" fmla="*/ 0 w 7184425"/>
              <a:gd name="connsiteY0" fmla="*/ 9525 h 6886575"/>
              <a:gd name="connsiteX1" fmla="*/ 7184425 w 7184425"/>
              <a:gd name="connsiteY1" fmla="*/ 0 h 6886575"/>
              <a:gd name="connsiteX2" fmla="*/ 2945517 w 7184425"/>
              <a:gd name="connsiteY2" fmla="*/ 6886575 h 6886575"/>
              <a:gd name="connsiteX3" fmla="*/ 2928567 w 7184425"/>
              <a:gd name="connsiteY3" fmla="*/ 6858966 h 6886575"/>
              <a:gd name="connsiteX4" fmla="*/ 0 w 7184425"/>
              <a:gd name="connsiteY4" fmla="*/ 6867525 h 6886575"/>
              <a:gd name="connsiteX5" fmla="*/ 0 w 7184425"/>
              <a:gd name="connsiteY5" fmla="*/ 9525 h 6886575"/>
              <a:gd name="connsiteX0" fmla="*/ 0 w 7184425"/>
              <a:gd name="connsiteY0" fmla="*/ 9525 h 6886575"/>
              <a:gd name="connsiteX1" fmla="*/ 7184425 w 7184425"/>
              <a:gd name="connsiteY1" fmla="*/ 0 h 6886575"/>
              <a:gd name="connsiteX2" fmla="*/ 2945517 w 7184425"/>
              <a:gd name="connsiteY2" fmla="*/ 6886575 h 6886575"/>
              <a:gd name="connsiteX3" fmla="*/ 0 w 7184425"/>
              <a:gd name="connsiteY3" fmla="*/ 6867525 h 6886575"/>
              <a:gd name="connsiteX4" fmla="*/ 0 w 7184425"/>
              <a:gd name="connsiteY4" fmla="*/ 952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4425" h="6886575">
                <a:moveTo>
                  <a:pt x="0" y="9525"/>
                </a:moveTo>
                <a:lnTo>
                  <a:pt x="7184425" y="0"/>
                </a:lnTo>
                <a:lnTo>
                  <a:pt x="2945517" y="6886575"/>
                </a:lnTo>
                <a:lnTo>
                  <a:pt x="0" y="6867525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16381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107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1" y="1131592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4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8" y="1276654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40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5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F7CC53-A36C-4D93-9F7C-4C700EF14111}"/>
              </a:ext>
            </a:extLst>
          </p:cNvPr>
          <p:cNvGrpSpPr/>
          <p:nvPr userDrawn="1"/>
        </p:nvGrpSpPr>
        <p:grpSpPr>
          <a:xfrm>
            <a:off x="580088" y="2381012"/>
            <a:ext cx="5265908" cy="2893260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52FB75B8-3239-4653-89F8-BC18EB1DACD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5D080612-9FFE-4326-A4AB-6DD2D34BF3F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FD0CE6C6-8292-4BBD-B0BE-529CA590DDE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0491C6C6-F21F-4379-9888-C019D1072001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F896A7EA-9159-44B6-B689-FA7C45183FF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D6A45D0-0735-4D0E-B921-956D797E14E8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95682682-EEC1-45C1-8DBD-FDE934CEF4A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40CA23FC-5CCC-4455-A4C0-0576978D15D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E6FCDE46-E227-4A73-892B-831DB15B38BD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3702B253-DFF7-46FE-9D8A-A6BEA1EC6A2C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CB7635C6-671E-47C7-864A-0E3B88B638E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60A1CE2-64A0-4790-AA7A-F8D31AA6282B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그림 개체 틀 2">
            <a:extLst>
              <a:ext uri="{FF2B5EF4-FFF2-40B4-BE49-F238E27FC236}">
                <a16:creationId xmlns:a16="http://schemas.microsoft.com/office/drawing/2014/main" xmlns="" id="{84C83AB2-22CB-425D-80FA-9A4A987EA6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13650" y="2545573"/>
            <a:ext cx="3795983" cy="234864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7692AED9-5A1C-4291-A685-38C1BCC00D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68031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0919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3A836DBF-0045-451A-B884-57703C49E9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13554"/>
            <a:ext cx="12192000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5AD9D005-1A52-44B7-9752-F8F6596AD0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999406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501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3012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445989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5895705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483150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33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Teardrop 6">
            <a:extLst>
              <a:ext uri="{FF2B5EF4-FFF2-40B4-BE49-F238E27FC236}">
                <a16:creationId xmlns:a16="http://schemas.microsoft.com/office/drawing/2014/main" xmlns="" id="{599424D7-8771-4882-8231-888CC6AEC430}"/>
              </a:ext>
            </a:extLst>
          </p:cNvPr>
          <p:cNvSpPr/>
          <p:nvPr userDrawn="1"/>
        </p:nvSpPr>
        <p:spPr>
          <a:xfrm rot="5400000">
            <a:off x="4667633" y="1598517"/>
            <a:ext cx="2484307" cy="2484307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ardrop 7">
            <a:extLst>
              <a:ext uri="{FF2B5EF4-FFF2-40B4-BE49-F238E27FC236}">
                <a16:creationId xmlns:a16="http://schemas.microsoft.com/office/drawing/2014/main" xmlns="" id="{7FBCB63D-10B1-4298-91F0-5D85FB9F2190}"/>
              </a:ext>
            </a:extLst>
          </p:cNvPr>
          <p:cNvSpPr/>
          <p:nvPr userDrawn="1"/>
        </p:nvSpPr>
        <p:spPr>
          <a:xfrm rot="5400000">
            <a:off x="8519544" y="1598517"/>
            <a:ext cx="2484307" cy="2484307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ardrop 1">
            <a:extLst>
              <a:ext uri="{FF2B5EF4-FFF2-40B4-BE49-F238E27FC236}">
                <a16:creationId xmlns:a16="http://schemas.microsoft.com/office/drawing/2014/main" xmlns="" id="{145750A7-1A1A-42D5-9A67-FA3BA49924AF}"/>
              </a:ext>
            </a:extLst>
          </p:cNvPr>
          <p:cNvSpPr/>
          <p:nvPr userDrawn="1"/>
        </p:nvSpPr>
        <p:spPr>
          <a:xfrm rot="5400000">
            <a:off x="815721" y="1598517"/>
            <a:ext cx="2484307" cy="2484307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xmlns="" id="{55673249-3E22-43EE-86B3-99AB94FA9B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5875" y="1688671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xmlns="" id="{B4D5C21F-DF50-4469-BF69-608CB2211B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57787" y="1688671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xmlns="" id="{163522E4-F046-42DD-9D9B-6EA54491E8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09697" y="1688671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FontTx/>
              <a:buNone/>
              <a:defRPr lang="ko-KR" altLang="en-US" sz="1200" dirty="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9131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xmlns="" id="{B00E3A9C-02B2-4D47-AF26-25E14C355A1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387008" y="670893"/>
            <a:ext cx="5724941" cy="5516217"/>
          </a:xfrm>
          <a:custGeom>
            <a:avLst/>
            <a:gdLst>
              <a:gd name="connsiteX0" fmla="*/ 0 w 5724941"/>
              <a:gd name="connsiteY0" fmla="*/ 4750906 h 5516217"/>
              <a:gd name="connsiteX1" fmla="*/ 3980624 w 5724941"/>
              <a:gd name="connsiteY1" fmla="*/ 4750906 h 5516217"/>
              <a:gd name="connsiteX2" fmla="*/ 3980624 w 5724941"/>
              <a:gd name="connsiteY2" fmla="*/ 5516217 h 5516217"/>
              <a:gd name="connsiteX3" fmla="*/ 0 w 5724941"/>
              <a:gd name="connsiteY3" fmla="*/ 5516217 h 5516217"/>
              <a:gd name="connsiteX4" fmla="*/ 4123085 w 5724941"/>
              <a:gd name="connsiteY4" fmla="*/ 2822714 h 5516217"/>
              <a:gd name="connsiteX5" fmla="*/ 5724941 w 5724941"/>
              <a:gd name="connsiteY5" fmla="*/ 2822714 h 5516217"/>
              <a:gd name="connsiteX6" fmla="*/ 5724941 w 5724941"/>
              <a:gd name="connsiteY6" fmla="*/ 4949686 h 5516217"/>
              <a:gd name="connsiteX7" fmla="*/ 4123085 w 5724941"/>
              <a:gd name="connsiteY7" fmla="*/ 4949686 h 5516217"/>
              <a:gd name="connsiteX8" fmla="*/ 2796210 w 5724941"/>
              <a:gd name="connsiteY8" fmla="*/ 2822714 h 5516217"/>
              <a:gd name="connsiteX9" fmla="*/ 3980623 w 5724941"/>
              <a:gd name="connsiteY9" fmla="*/ 2822714 h 5516217"/>
              <a:gd name="connsiteX10" fmla="*/ 3980623 w 5724941"/>
              <a:gd name="connsiteY10" fmla="*/ 4611758 h 5516217"/>
              <a:gd name="connsiteX11" fmla="*/ 2796210 w 5724941"/>
              <a:gd name="connsiteY11" fmla="*/ 4611758 h 5516217"/>
              <a:gd name="connsiteX12" fmla="*/ 0 w 5724941"/>
              <a:gd name="connsiteY12" fmla="*/ 1928192 h 5516217"/>
              <a:gd name="connsiteX13" fmla="*/ 2653748 w 5724941"/>
              <a:gd name="connsiteY13" fmla="*/ 1928192 h 5516217"/>
              <a:gd name="connsiteX14" fmla="*/ 2653748 w 5724941"/>
              <a:gd name="connsiteY14" fmla="*/ 4611758 h 5516217"/>
              <a:gd name="connsiteX15" fmla="*/ 0 w 5724941"/>
              <a:gd name="connsiteY15" fmla="*/ 4611758 h 5516217"/>
              <a:gd name="connsiteX16" fmla="*/ 2796211 w 5724941"/>
              <a:gd name="connsiteY16" fmla="*/ 894522 h 5516217"/>
              <a:gd name="connsiteX17" fmla="*/ 5449959 w 5724941"/>
              <a:gd name="connsiteY17" fmla="*/ 894522 h 5516217"/>
              <a:gd name="connsiteX18" fmla="*/ 5449959 w 5724941"/>
              <a:gd name="connsiteY18" fmla="*/ 2683566 h 5516217"/>
              <a:gd name="connsiteX19" fmla="*/ 2796211 w 5724941"/>
              <a:gd name="connsiteY19" fmla="*/ 2683566 h 5516217"/>
              <a:gd name="connsiteX20" fmla="*/ 1007166 w 5724941"/>
              <a:gd name="connsiteY20" fmla="*/ 0 h 5516217"/>
              <a:gd name="connsiteX21" fmla="*/ 2653749 w 5724941"/>
              <a:gd name="connsiteY21" fmla="*/ 0 h 5516217"/>
              <a:gd name="connsiteX22" fmla="*/ 2653749 w 5724941"/>
              <a:gd name="connsiteY22" fmla="*/ 1789044 h 5516217"/>
              <a:gd name="connsiteX23" fmla="*/ 1007166 w 5724941"/>
              <a:gd name="connsiteY23" fmla="*/ 1789044 h 551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24941" h="5516217">
                <a:moveTo>
                  <a:pt x="0" y="4750906"/>
                </a:moveTo>
                <a:lnTo>
                  <a:pt x="3980624" y="4750906"/>
                </a:lnTo>
                <a:lnTo>
                  <a:pt x="3980624" y="5516217"/>
                </a:lnTo>
                <a:lnTo>
                  <a:pt x="0" y="5516217"/>
                </a:lnTo>
                <a:close/>
                <a:moveTo>
                  <a:pt x="4123085" y="2822714"/>
                </a:moveTo>
                <a:lnTo>
                  <a:pt x="5724941" y="2822714"/>
                </a:lnTo>
                <a:lnTo>
                  <a:pt x="5724941" y="4949686"/>
                </a:lnTo>
                <a:lnTo>
                  <a:pt x="4123085" y="4949686"/>
                </a:lnTo>
                <a:close/>
                <a:moveTo>
                  <a:pt x="2796210" y="2822714"/>
                </a:moveTo>
                <a:lnTo>
                  <a:pt x="3980623" y="2822714"/>
                </a:lnTo>
                <a:lnTo>
                  <a:pt x="3980623" y="4611758"/>
                </a:lnTo>
                <a:lnTo>
                  <a:pt x="2796210" y="4611758"/>
                </a:lnTo>
                <a:close/>
                <a:moveTo>
                  <a:pt x="0" y="1928192"/>
                </a:moveTo>
                <a:lnTo>
                  <a:pt x="2653748" y="1928192"/>
                </a:lnTo>
                <a:lnTo>
                  <a:pt x="2653748" y="4611758"/>
                </a:lnTo>
                <a:lnTo>
                  <a:pt x="0" y="4611758"/>
                </a:lnTo>
                <a:close/>
                <a:moveTo>
                  <a:pt x="2796211" y="894522"/>
                </a:moveTo>
                <a:lnTo>
                  <a:pt x="5449959" y="894522"/>
                </a:lnTo>
                <a:lnTo>
                  <a:pt x="5449959" y="2683566"/>
                </a:lnTo>
                <a:lnTo>
                  <a:pt x="2796211" y="2683566"/>
                </a:lnTo>
                <a:close/>
                <a:moveTo>
                  <a:pt x="1007166" y="0"/>
                </a:moveTo>
                <a:lnTo>
                  <a:pt x="2653749" y="0"/>
                </a:lnTo>
                <a:lnTo>
                  <a:pt x="2653749" y="1789044"/>
                </a:lnTo>
                <a:lnTo>
                  <a:pt x="1007166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11" indent="0">
              <a:buNone/>
              <a:defRPr sz="2800"/>
            </a:lvl2pPr>
            <a:lvl3pPr marL="914424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30786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3280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16E0E6-3CD8-4642-B8CB-3D39B25CDBC1}"/>
              </a:ext>
            </a:extLst>
          </p:cNvPr>
          <p:cNvSpPr/>
          <p:nvPr userDrawn="1"/>
        </p:nvSpPr>
        <p:spPr>
          <a:xfrm>
            <a:off x="0" y="-38098"/>
            <a:ext cx="12192000" cy="44481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xmlns="" id="{32C23BD1-BF5E-4F19-A3E6-8932E05B56D9}"/>
              </a:ext>
            </a:extLst>
          </p:cNvPr>
          <p:cNvGrpSpPr/>
          <p:nvPr userDrawn="1"/>
        </p:nvGrpSpPr>
        <p:grpSpPr>
          <a:xfrm>
            <a:off x="7168868" y="1596913"/>
            <a:ext cx="2388835" cy="4199448"/>
            <a:chOff x="445712" y="1449040"/>
            <a:chExt cx="2113018" cy="3924176"/>
          </a:xfrm>
        </p:grpSpPr>
        <p:sp>
          <p:nvSpPr>
            <p:cNvPr id="4" name="Rounded Rectangle 15">
              <a:extLst>
                <a:ext uri="{FF2B5EF4-FFF2-40B4-BE49-F238E27FC236}">
                  <a16:creationId xmlns:a16="http://schemas.microsoft.com/office/drawing/2014/main" xmlns="" id="{16928F1C-E233-4746-AD89-06D9E2C0D7E9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xmlns="" id="{53B56079-9848-4699-A28A-8CEE9FF74A5E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xmlns="" id="{BEE2638C-70A0-4ACC-9EEE-8E5E8DF8AC60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7" name="Oval 18">
                <a:extLst>
                  <a:ext uri="{FF2B5EF4-FFF2-40B4-BE49-F238E27FC236}">
                    <a16:creationId xmlns:a16="http://schemas.microsoft.com/office/drawing/2014/main" xmlns="" id="{E6A4EF29-17EF-4D8C-A3F4-F65CCCC07C70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8" name="Rounded Rectangle 19">
                <a:extLst>
                  <a:ext uri="{FF2B5EF4-FFF2-40B4-BE49-F238E27FC236}">
                    <a16:creationId xmlns:a16="http://schemas.microsoft.com/office/drawing/2014/main" xmlns="" id="{C1DF49B4-1C37-4D6D-B846-DFD2AB9DED1B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9" name="그림 개체 틀 2">
            <a:extLst>
              <a:ext uri="{FF2B5EF4-FFF2-40B4-BE49-F238E27FC236}">
                <a16:creationId xmlns:a16="http://schemas.microsoft.com/office/drawing/2014/main" xmlns="" id="{A4BB918E-42E3-433D-82C5-D553957DBA5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267717" y="1973174"/>
            <a:ext cx="1400643" cy="33752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xmlns="" id="{CFE1EF3E-04D4-4043-AC8F-BFE8C5CB534C}"/>
              </a:ext>
            </a:extLst>
          </p:cNvPr>
          <p:cNvGrpSpPr/>
          <p:nvPr userDrawn="1"/>
        </p:nvGrpSpPr>
        <p:grpSpPr>
          <a:xfrm>
            <a:off x="8668361" y="1409273"/>
            <a:ext cx="2565503" cy="4510019"/>
            <a:chOff x="445712" y="1449040"/>
            <a:chExt cx="2113018" cy="3924176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xmlns="" id="{06658BAB-7E05-45FE-8764-692F1810E825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xmlns="" id="{258E05E7-B0FA-468B-8CF5-A506DC41C36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xmlns="" id="{C2C7F807-41AA-4922-A382-7CFE7B7F542A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4" name="Oval 18">
                <a:extLst>
                  <a:ext uri="{FF2B5EF4-FFF2-40B4-BE49-F238E27FC236}">
                    <a16:creationId xmlns:a16="http://schemas.microsoft.com/office/drawing/2014/main" xmlns="" id="{D7FA24BD-C7CC-4577-8BA3-4F3DDABE2194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5" name="Rounded Rectangle 19">
                <a:extLst>
                  <a:ext uri="{FF2B5EF4-FFF2-40B4-BE49-F238E27FC236}">
                    <a16:creationId xmlns:a16="http://schemas.microsoft.com/office/drawing/2014/main" xmlns="" id="{815B359B-9AE9-40C9-8117-EA8F87A49902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6" name="그림 개체 틀 2">
            <a:extLst>
              <a:ext uri="{FF2B5EF4-FFF2-40B4-BE49-F238E27FC236}">
                <a16:creationId xmlns:a16="http://schemas.microsoft.com/office/drawing/2014/main" xmlns="" id="{193F75AD-D1C7-48CC-B2B8-A8336557492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782894" y="1785535"/>
            <a:ext cx="2337757" cy="36248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390267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6112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xmlns="" id="{E2730462-C992-40FA-8F59-8C11A7C73E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53073" y="3"/>
            <a:ext cx="5472876" cy="6857999"/>
          </a:xfrm>
          <a:custGeom>
            <a:avLst/>
            <a:gdLst>
              <a:gd name="connsiteX0" fmla="*/ 1236560 w 5472876"/>
              <a:gd name="connsiteY0" fmla="*/ 0 h 6857999"/>
              <a:gd name="connsiteX1" fmla="*/ 5472876 w 5472876"/>
              <a:gd name="connsiteY1" fmla="*/ 0 h 6857999"/>
              <a:gd name="connsiteX2" fmla="*/ 4236316 w 5472876"/>
              <a:gd name="connsiteY2" fmla="*/ 6857999 h 6857999"/>
              <a:gd name="connsiteX3" fmla="*/ 0 w 547287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2876" h="6857999">
                <a:moveTo>
                  <a:pt x="1236560" y="0"/>
                </a:moveTo>
                <a:lnTo>
                  <a:pt x="5472876" y="0"/>
                </a:lnTo>
                <a:lnTo>
                  <a:pt x="423631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654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463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3289687E-E05D-4695-958C-B1E6D2856857}"/>
              </a:ext>
            </a:extLst>
          </p:cNvPr>
          <p:cNvSpPr/>
          <p:nvPr userDrawn="1"/>
        </p:nvSpPr>
        <p:spPr>
          <a:xfrm>
            <a:off x="6643991" y="0"/>
            <a:ext cx="36981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그림 개체 틀 8">
            <a:extLst>
              <a:ext uri="{FF2B5EF4-FFF2-40B4-BE49-F238E27FC236}">
                <a16:creationId xmlns:a16="http://schemas.microsoft.com/office/drawing/2014/main" xmlns="" id="{2913FE9C-62F2-4E2F-974F-EF6F5174BA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478" y="1777430"/>
            <a:ext cx="10805047" cy="27637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31327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6889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10619B1-32EF-432D-BF49-D70BA36A062D}"/>
              </a:ext>
            </a:extLst>
          </p:cNvPr>
          <p:cNvSpPr/>
          <p:nvPr userDrawn="1"/>
        </p:nvSpPr>
        <p:spPr>
          <a:xfrm>
            <a:off x="6908167" y="5662484"/>
            <a:ext cx="4431324" cy="44887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" name="Graphic 14">
            <a:extLst>
              <a:ext uri="{FF2B5EF4-FFF2-40B4-BE49-F238E27FC236}">
                <a16:creationId xmlns:a16="http://schemas.microsoft.com/office/drawing/2014/main" xmlns="" id="{E6F96327-3565-4938-B1B3-64B119777404}"/>
              </a:ext>
            </a:extLst>
          </p:cNvPr>
          <p:cNvGrpSpPr/>
          <p:nvPr userDrawn="1"/>
        </p:nvGrpSpPr>
        <p:grpSpPr>
          <a:xfrm>
            <a:off x="7079705" y="2354199"/>
            <a:ext cx="4354943" cy="3514972"/>
            <a:chOff x="2444748" y="555045"/>
            <a:chExt cx="7282048" cy="572745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D55B32D0-8C79-43CF-8BE1-13BA4C9369FF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2B0CA91C-AD7F-487D-8944-F24FED164420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40FFDC03-ECE6-46C8-BA8F-DF14D693813E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152B523-66A4-4D48-B49C-2A400D04AD8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76FC0A1-B92F-4F4E-8553-711B14252DD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0F0EAF28-973E-4432-92CD-FFB3A75D233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6032A55B-8151-47F6-9AE4-10DAF48F4EC1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D8C3A2E4-E9EC-4D76-8B73-42DFFE2DA611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dirty="0"/>
            </a:p>
          </p:txBody>
        </p:sp>
      </p:grpSp>
      <p:sp>
        <p:nvSpPr>
          <p:cNvPr id="12" name="그림 개체 틀 2">
            <a:extLst>
              <a:ext uri="{FF2B5EF4-FFF2-40B4-BE49-F238E27FC236}">
                <a16:creationId xmlns:a16="http://schemas.microsoft.com/office/drawing/2014/main" xmlns="" id="{21160164-5E9C-45C5-B6B2-DBE2E7A0F8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473" y="2541395"/>
            <a:ext cx="4108512" cy="23723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5AE4AE20-5B6C-4851-940C-815EB813E2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0760993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306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6940014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8479ED53-5E72-4796-A272-5A52C5AFC1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67389" y="2672859"/>
            <a:ext cx="8924611" cy="2924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Frame 4">
            <a:extLst>
              <a:ext uri="{FF2B5EF4-FFF2-40B4-BE49-F238E27FC236}">
                <a16:creationId xmlns:a16="http://schemas.microsoft.com/office/drawing/2014/main" xmlns="" id="{F664D771-7999-4907-B49D-2A7174ED181E}"/>
              </a:ext>
            </a:extLst>
          </p:cNvPr>
          <p:cNvSpPr/>
          <p:nvPr userDrawn="1"/>
        </p:nvSpPr>
        <p:spPr>
          <a:xfrm>
            <a:off x="1065126" y="615463"/>
            <a:ext cx="10061751" cy="5627077"/>
          </a:xfrm>
          <a:prstGeom prst="frame">
            <a:avLst>
              <a:gd name="adj1" fmla="val 12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A3315B1-4C3C-4388-B1F0-F11B26C6E308}"/>
              </a:ext>
            </a:extLst>
          </p:cNvPr>
          <p:cNvSpPr/>
          <p:nvPr userDrawn="1"/>
        </p:nvSpPr>
        <p:spPr>
          <a:xfrm>
            <a:off x="1" y="2672859"/>
            <a:ext cx="3064747" cy="29246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65531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5908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8272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2483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8735699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1" y="1131593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4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8" y="1276654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4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40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5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776318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2FFAA-25BE-47A2-A60E-349BE354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3DAA34-980C-44A0-9965-D1AF72E1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4162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43E93-BC38-4864-A0B9-1D065247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04DEF6-B94F-4858-A2BA-F37F3A9A6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4"/>
            <a:ext cx="11125200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xmlns="" id="{C7C10C37-1B34-9C47-BFDA-E7BCBCAF5638}"/>
              </a:ext>
            </a:extLst>
          </p:cNvPr>
          <p:cNvSpPr/>
          <p:nvPr userDrawn="1"/>
        </p:nvSpPr>
        <p:spPr>
          <a:xfrm>
            <a:off x="11264900" y="6451600"/>
            <a:ext cx="393700" cy="406399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5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C666FA-622C-5543-89BA-BF7C87197421}"/>
              </a:ext>
            </a:extLst>
          </p:cNvPr>
          <p:cNvSpPr txBox="1"/>
          <p:nvPr userDrawn="1"/>
        </p:nvSpPr>
        <p:spPr>
          <a:xfrm>
            <a:off x="11295856" y="6571376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AE4779-5D10-CB40-8216-502FC71BE377}"/>
              </a:ext>
            </a:extLst>
          </p:cNvPr>
          <p:cNvSpPr txBox="1"/>
          <p:nvPr userDrawn="1"/>
        </p:nvSpPr>
        <p:spPr>
          <a:xfrm>
            <a:off x="9824682" y="6586765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E-Commerce Marketing Plan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C7C95B8-01FC-ED48-BB2E-207E6A148C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6648320"/>
            <a:ext cx="96262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30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63D7A-540E-425A-BEF5-69BB8D40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3CBEA5-6625-4A00-B51E-8641A4AE2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909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DD00FA-CA57-4FCA-BFA6-C374C16C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40965A-09CA-4AA8-9C52-A5770F423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4"/>
            <a:ext cx="5486400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9E6E0D-8C89-4C4D-B2ED-BC0A4867F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486400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xmlns="" id="{EB7246B7-6775-764E-A912-1312BEFC283F}"/>
              </a:ext>
            </a:extLst>
          </p:cNvPr>
          <p:cNvSpPr/>
          <p:nvPr userDrawn="1"/>
        </p:nvSpPr>
        <p:spPr>
          <a:xfrm>
            <a:off x="11264900" y="6451600"/>
            <a:ext cx="393700" cy="406399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5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60D470-9B3D-CB43-814A-E7FA0C6373F0}"/>
              </a:ext>
            </a:extLst>
          </p:cNvPr>
          <p:cNvSpPr txBox="1"/>
          <p:nvPr userDrawn="1"/>
        </p:nvSpPr>
        <p:spPr>
          <a:xfrm>
            <a:off x="11295856" y="6571376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88FB18-0850-704E-B163-405F8576E968}"/>
              </a:ext>
            </a:extLst>
          </p:cNvPr>
          <p:cNvSpPr txBox="1"/>
          <p:nvPr userDrawn="1"/>
        </p:nvSpPr>
        <p:spPr>
          <a:xfrm>
            <a:off x="9824682" y="6586765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E-Commerce Marketing Plan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7B7FF1D-0624-CE4A-A4CD-F335145A03BD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6648320"/>
            <a:ext cx="96262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3783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BB064-2B6B-4DB3-B5F2-73FB6436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837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0364BD-656F-49D4-978C-1EF0460DC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681163"/>
            <a:ext cx="5464175" cy="83704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CC1E74-B5DE-489B-8062-6F648F39A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505074"/>
            <a:ext cx="5464175" cy="3743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D74AC3-B164-43D5-8EE3-2B3FACE1F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D59746C-CBAC-4D9D-AFCA-8ED31A888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486400" cy="3743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xmlns="" id="{CC35B9EB-9302-AA4F-9BF8-2737F857CCA0}"/>
              </a:ext>
            </a:extLst>
          </p:cNvPr>
          <p:cNvSpPr/>
          <p:nvPr userDrawn="1"/>
        </p:nvSpPr>
        <p:spPr>
          <a:xfrm>
            <a:off x="11264900" y="6451600"/>
            <a:ext cx="393700" cy="406399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5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39A9EA-2ABF-C74F-806B-13D76E1FB850}"/>
              </a:ext>
            </a:extLst>
          </p:cNvPr>
          <p:cNvSpPr txBox="1"/>
          <p:nvPr userDrawn="1"/>
        </p:nvSpPr>
        <p:spPr>
          <a:xfrm>
            <a:off x="11295856" y="6571376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FCB34C-4B8E-D84B-AE23-17CC99BFE0E2}"/>
              </a:ext>
            </a:extLst>
          </p:cNvPr>
          <p:cNvSpPr txBox="1"/>
          <p:nvPr userDrawn="1"/>
        </p:nvSpPr>
        <p:spPr>
          <a:xfrm>
            <a:off x="9824682" y="6586765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E-Commerce Marketing Plan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A6C1887-7FEC-DD49-9807-C753285B8B64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6648320"/>
            <a:ext cx="96262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337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69153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9ADFF5-D2DF-4F4C-B84D-A9AF846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xmlns="" id="{B4ADEBAC-E497-CB48-8513-F33DB82A8973}"/>
              </a:ext>
            </a:extLst>
          </p:cNvPr>
          <p:cNvSpPr/>
          <p:nvPr userDrawn="1"/>
        </p:nvSpPr>
        <p:spPr>
          <a:xfrm>
            <a:off x="11264900" y="6451600"/>
            <a:ext cx="393700" cy="406399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5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201E58-B497-624D-AB7C-62DCAC1049CF}"/>
              </a:ext>
            </a:extLst>
          </p:cNvPr>
          <p:cNvSpPr txBox="1"/>
          <p:nvPr userDrawn="1"/>
        </p:nvSpPr>
        <p:spPr>
          <a:xfrm>
            <a:off x="11295856" y="6571376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0A711D-6C98-6C43-8314-B5B48812555D}"/>
              </a:ext>
            </a:extLst>
          </p:cNvPr>
          <p:cNvSpPr txBox="1"/>
          <p:nvPr userDrawn="1"/>
        </p:nvSpPr>
        <p:spPr>
          <a:xfrm>
            <a:off x="9824682" y="6586765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E-Commerce Marketing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F9A1467-2B26-DF46-B85E-EE1EAB739AA4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6648320"/>
            <a:ext cx="96262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5954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xmlns="" id="{EABA0E42-432A-314C-B839-158E73B7F9F1}"/>
              </a:ext>
            </a:extLst>
          </p:cNvPr>
          <p:cNvSpPr/>
          <p:nvPr userDrawn="1"/>
        </p:nvSpPr>
        <p:spPr>
          <a:xfrm>
            <a:off x="11264900" y="6451600"/>
            <a:ext cx="393700" cy="406399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5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948A03-5308-0D43-8DC0-1712C4C0AA6F}"/>
              </a:ext>
            </a:extLst>
          </p:cNvPr>
          <p:cNvSpPr txBox="1"/>
          <p:nvPr userDrawn="1"/>
        </p:nvSpPr>
        <p:spPr>
          <a:xfrm>
            <a:off x="11295856" y="6571376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893DEC-253F-CD42-B9C4-2F3437D2C321}"/>
              </a:ext>
            </a:extLst>
          </p:cNvPr>
          <p:cNvSpPr txBox="1"/>
          <p:nvPr userDrawn="1"/>
        </p:nvSpPr>
        <p:spPr>
          <a:xfrm>
            <a:off x="9824682" y="6586765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E-Commerce Marketing Plan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5199B63-AA1B-C347-8FDF-19BC284F899D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6648320"/>
            <a:ext cx="96262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0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06573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33DCC-E58D-4E90-BD32-93612EB1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B7CF97-5037-48C8-8243-48B5F7870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953ED2-55B1-4F90-9569-25377B50E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xmlns="" id="{CBD9C243-2244-414C-979E-C2B50D4A5B82}"/>
              </a:ext>
            </a:extLst>
          </p:cNvPr>
          <p:cNvSpPr/>
          <p:nvPr userDrawn="1"/>
        </p:nvSpPr>
        <p:spPr>
          <a:xfrm>
            <a:off x="11264900" y="6451600"/>
            <a:ext cx="393700" cy="406399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5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B76271-C58C-894A-96DA-3770479E3AFF}"/>
              </a:ext>
            </a:extLst>
          </p:cNvPr>
          <p:cNvSpPr txBox="1"/>
          <p:nvPr userDrawn="1"/>
        </p:nvSpPr>
        <p:spPr>
          <a:xfrm>
            <a:off x="11295856" y="6571376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3E2A1FF-741B-A247-B472-AE6F07156994}"/>
              </a:ext>
            </a:extLst>
          </p:cNvPr>
          <p:cNvSpPr txBox="1"/>
          <p:nvPr userDrawn="1"/>
        </p:nvSpPr>
        <p:spPr>
          <a:xfrm>
            <a:off x="9824682" y="6586765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E-Commerce Marketing Plan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6C7A151-F4D1-864E-B175-79AF4C087CEA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6648320"/>
            <a:ext cx="96262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4872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3295E-5F2E-469B-B4C3-767643F2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84A6C5-DA12-455A-81DD-2B5C41D0E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A59A1D-8CC0-43CE-9EB7-F5DE71D0A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xmlns="" id="{5F2A2DD5-4CB6-FE40-9B7E-3B222A91D018}"/>
              </a:ext>
            </a:extLst>
          </p:cNvPr>
          <p:cNvSpPr/>
          <p:nvPr userDrawn="1"/>
        </p:nvSpPr>
        <p:spPr>
          <a:xfrm>
            <a:off x="11264900" y="6451600"/>
            <a:ext cx="393700" cy="406399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5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F64F79-87B9-7A46-AE76-1906CB926CAC}"/>
              </a:ext>
            </a:extLst>
          </p:cNvPr>
          <p:cNvSpPr txBox="1"/>
          <p:nvPr userDrawn="1"/>
        </p:nvSpPr>
        <p:spPr>
          <a:xfrm>
            <a:off x="11295856" y="6571376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5CEAFE-18A1-3E4F-8F70-07DFA2AC6F02}"/>
              </a:ext>
            </a:extLst>
          </p:cNvPr>
          <p:cNvSpPr txBox="1"/>
          <p:nvPr userDrawn="1"/>
        </p:nvSpPr>
        <p:spPr>
          <a:xfrm>
            <a:off x="9824682" y="6586765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E-Commerce Marketing Plan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088C8A6-6F71-FE44-9B1E-1DDFE9D822D8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6648320"/>
            <a:ext cx="96262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3883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C3B649-33B5-49E0-AF95-5C2F74360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1F3234-B853-4DD4-ACD3-949D5F28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1825624"/>
            <a:ext cx="11125200" cy="4422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xmlns="" id="{304C0EF7-46FB-6E46-81BE-5358BF7223D1}"/>
              </a:ext>
            </a:extLst>
          </p:cNvPr>
          <p:cNvSpPr/>
          <p:nvPr userDrawn="1"/>
        </p:nvSpPr>
        <p:spPr>
          <a:xfrm>
            <a:off x="11264900" y="6451600"/>
            <a:ext cx="393700" cy="406399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5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7A9DC3-D600-E246-B69A-326EB34F72F0}"/>
              </a:ext>
            </a:extLst>
          </p:cNvPr>
          <p:cNvSpPr txBox="1"/>
          <p:nvPr userDrawn="1"/>
        </p:nvSpPr>
        <p:spPr>
          <a:xfrm>
            <a:off x="11295856" y="6571376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1478BB-1418-3B41-87CE-A4F674376C62}"/>
              </a:ext>
            </a:extLst>
          </p:cNvPr>
          <p:cNvSpPr txBox="1"/>
          <p:nvPr userDrawn="1"/>
        </p:nvSpPr>
        <p:spPr>
          <a:xfrm>
            <a:off x="9824682" y="6586765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E-Commerce Marketing Plan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7D99EF-F1C8-EC4C-9C91-3950C3AA392A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6648320"/>
            <a:ext cx="96262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2683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74D309-A159-49EF-AA30-9AD12AF5D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933700" cy="5883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069772-6562-4B91-92CF-F6615BFA1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365124"/>
            <a:ext cx="8039100" cy="5883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xmlns="" id="{19FD2F09-3B88-314A-B3CC-FEEDDCF53056}"/>
              </a:ext>
            </a:extLst>
          </p:cNvPr>
          <p:cNvSpPr/>
          <p:nvPr userDrawn="1"/>
        </p:nvSpPr>
        <p:spPr>
          <a:xfrm>
            <a:off x="11264900" y="6451600"/>
            <a:ext cx="393700" cy="406399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5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D0AAF1-F4D5-E44C-8BE3-766407CC3633}"/>
              </a:ext>
            </a:extLst>
          </p:cNvPr>
          <p:cNvSpPr txBox="1"/>
          <p:nvPr userDrawn="1"/>
        </p:nvSpPr>
        <p:spPr>
          <a:xfrm>
            <a:off x="11295856" y="6571376"/>
            <a:ext cx="33178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40876BFF-1584-4FA6-A406-00684317F9C8}" type="slidenum">
              <a:rPr lang="en-US" sz="1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8BF7B9-5D64-1843-8EE0-CBC45D50B48E}"/>
              </a:ext>
            </a:extLst>
          </p:cNvPr>
          <p:cNvSpPr txBox="1"/>
          <p:nvPr userDrawn="1"/>
        </p:nvSpPr>
        <p:spPr>
          <a:xfrm>
            <a:off x="9824682" y="6586765"/>
            <a:ext cx="124178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800" b="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E-Commerce Marketing Plan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D8CB0C3-E679-CF46-A2DF-4862E9A615A6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6648320"/>
            <a:ext cx="96262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66515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61C263-53FB-A8F4-1D3C-F30FEC481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777BF0-3DDF-15C0-1371-58086FC74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6BB6E5-06BF-17AF-A63E-BBB367C5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29E866-6AFC-7899-C02C-234F2AD4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0B5-CD2B-054F-FB51-6AFCF24E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023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9DCE1-6647-5441-1B9D-5F406793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DF1786-4368-3DD7-E9F3-BE5203312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C11388-BE88-7D0F-0BE4-80FD368A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84C7E0-5518-4DF3-6ABD-73F95B30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5F7870-195E-D448-CE2C-0D299E0C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4063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AD0EBA-CFEF-5B2C-F06C-FBD706E06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4C55AA-CF29-9C65-E68B-4C8A73A54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988B75-BB16-1B61-E1D9-D7F61241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209B3-FAFF-05F6-00A4-99D02C43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FF6A80-F5E3-24CC-5BB6-F8174CAA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33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90368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8D57BB-7EBC-0DC4-55DD-AA1D334BE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6C2ED1-0351-F680-7550-44B492903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F9EC37-4B6F-45A7-4731-09510C7CB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DAFF73-76E0-8495-280C-046218F5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3D4A18-F16E-8360-D747-523A0821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7522EE-E184-DAFF-9A62-2B1636B7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688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1AEAF-9E79-B448-BE87-17AC5A91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F120E7-CB28-DFC1-1C28-F4D26B857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F57C73-6FFC-257E-9703-DE9001E74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4CA380A-B470-7A20-F564-5E0B75940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FD5A383-8943-F12F-3B73-804808A2E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F36488-E7A4-3292-6640-2AAF9766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85E8EC-6597-3F3A-364D-690578AF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FD070F-FF31-BB7E-DBF1-56773E5B2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437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7147E0-7AC3-C580-564A-4F4181DE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A160C4-732D-2F21-024C-8E842EDDB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40590C-4097-917F-C673-05E38C32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2A69D0-ED0C-CEBF-EB8B-1EC54290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6682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81EFD5-BF51-975C-1EA3-92E1EF51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B3DD3C-7334-D763-0F72-88AEA845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A9DCDFC-7960-C835-86C0-18B2D467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1454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E189AC-4AE6-19C5-7415-48C58B37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81F46E-AFBB-3112-8880-986421FFA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68B97D-8914-5443-E48C-ABC786089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4F685B-0763-E0AF-D609-F3E358C3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3F7133-6ADC-62D2-AA70-2766A5E2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9198F-8A95-E598-4168-54F27B2A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5118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AB07A-B6D9-1E03-0EDB-744C233B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444461-0CAB-FAA7-0AA0-DF4EFB502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FB04D7-DC40-B6FF-2EF3-57FA61BA9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10C0B4-41C3-11D8-1062-32B8D857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8921C6-A6E7-6430-169D-E9206552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58ACDC-4A1B-C810-6520-34C41CCB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052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FD974-C163-DA65-19DF-1D2AD94A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5ECC9D-5E49-39A7-5043-4BA94582C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84CF5-1A2C-CFC8-85DD-07FF9FA3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8C5375-1050-5A29-2DF4-ED8CD30E7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08D7D0-194F-189D-BD70-5527033A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0070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334D73E-C1D4-BCB8-1A5C-C2CCF41629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82BE21-86A7-5DC1-B283-19819BE3E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BEDF99-780A-4377-84F3-418C57E6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2FCD24-C604-10D7-E6F7-757BB127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7FDFDE-9C4A-AAC5-FEF2-93696611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75458041-BCC9-4D92-9490-8AF60C0098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xmlns="" id="{E26C6D06-6A68-4FCA-8E86-84C6A4BCE96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xmlns="" id="{7EA72833-AD93-4833-9A2D-CEDAD0BA74B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3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xmlns="" id="{E974C75D-D81B-497C-9C4E-F1BB2C01057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783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14">
            <a:extLst>
              <a:ext uri="{FF2B5EF4-FFF2-40B4-BE49-F238E27FC236}">
                <a16:creationId xmlns:a16="http://schemas.microsoft.com/office/drawing/2014/main" xmlns="" id="{A769A459-AF04-45A7-80CE-4E8DC5AC49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74943" y="448887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15">
            <a:extLst>
              <a:ext uri="{FF2B5EF4-FFF2-40B4-BE49-F238E27FC236}">
                <a16:creationId xmlns:a16="http://schemas.microsoft.com/office/drawing/2014/main" xmlns="" id="{DFE4068D-B3EC-469A-9F6F-A76002F6DBF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53743" y="2009396"/>
            <a:ext cx="2825140" cy="2825140"/>
          </a:xfrm>
          <a:custGeom>
            <a:avLst/>
            <a:gdLst>
              <a:gd name="connsiteX0" fmla="*/ 1412571 w 2825140"/>
              <a:gd name="connsiteY0" fmla="*/ 0 h 2825140"/>
              <a:gd name="connsiteX1" fmla="*/ 2825140 w 2825140"/>
              <a:gd name="connsiteY1" fmla="*/ 1412570 h 2825140"/>
              <a:gd name="connsiteX2" fmla="*/ 1412571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1" y="0"/>
                </a:moveTo>
                <a:lnTo>
                  <a:pt x="2825140" y="1412570"/>
                </a:lnTo>
                <a:lnTo>
                  <a:pt x="1412571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16">
            <a:extLst>
              <a:ext uri="{FF2B5EF4-FFF2-40B4-BE49-F238E27FC236}">
                <a16:creationId xmlns:a16="http://schemas.microsoft.com/office/drawing/2014/main" xmlns="" id="{5C5441D4-AB74-4B7F-B4AC-DD976BF778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2543" y="448886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xmlns="" id="{9EB123B0-D633-4FA6-9EA7-8A395458C6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6299" y="3569906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7DE9F876-6862-4E0C-A11E-9C7D17FE10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70034" y="14068"/>
            <a:ext cx="3421967" cy="6843932"/>
          </a:xfrm>
          <a:custGeom>
            <a:avLst/>
            <a:gdLst>
              <a:gd name="connsiteX0" fmla="*/ 3421966 w 3421966"/>
              <a:gd name="connsiteY0" fmla="*/ 0 h 6843932"/>
              <a:gd name="connsiteX1" fmla="*/ 3421966 w 3421966"/>
              <a:gd name="connsiteY1" fmla="*/ 6843932 h 6843932"/>
              <a:gd name="connsiteX2" fmla="*/ 0 w 3421966"/>
              <a:gd name="connsiteY2" fmla="*/ 3421966 h 684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1966" h="6843932">
                <a:moveTo>
                  <a:pt x="3421966" y="0"/>
                </a:moveTo>
                <a:lnTo>
                  <a:pt x="3421966" y="6843932"/>
                </a:lnTo>
                <a:lnTo>
                  <a:pt x="0" y="34219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5841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325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112FC24-B0BB-43AE-AB6F-2F8A6318C976}"/>
              </a:ext>
            </a:extLst>
          </p:cNvPr>
          <p:cNvGrpSpPr/>
          <p:nvPr userDrawn="1"/>
        </p:nvGrpSpPr>
        <p:grpSpPr>
          <a:xfrm>
            <a:off x="0" y="477136"/>
            <a:ext cx="11704320" cy="5935130"/>
            <a:chOff x="-161213" y="477136"/>
            <a:chExt cx="11704320" cy="593513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202B0099-32CD-4A9E-A010-EB75F1B7AD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61213" y="477136"/>
              <a:ext cx="11704320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66FFECB2-D63A-4DED-B565-1B5EC1C6DBC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543107" y="477136"/>
              <a:ext cx="0" cy="593513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8423856D-6F4B-428C-8039-92BC2469A8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61213" y="6392850"/>
              <a:ext cx="11704320" cy="13272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EA64BFEB-701F-4523-9B1A-D0CE644C53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23315" cy="6858000"/>
          </a:xfrm>
          <a:custGeom>
            <a:avLst/>
            <a:gdLst>
              <a:gd name="connsiteX0" fmla="*/ 0 w 6923314"/>
              <a:gd name="connsiteY0" fmla="*/ 0 h 6858000"/>
              <a:gd name="connsiteX1" fmla="*/ 5208814 w 6923314"/>
              <a:gd name="connsiteY1" fmla="*/ 0 h 6858000"/>
              <a:gd name="connsiteX2" fmla="*/ 6923314 w 6923314"/>
              <a:gd name="connsiteY2" fmla="*/ 6858000 h 6858000"/>
              <a:gd name="connsiteX3" fmla="*/ 1305197 w 6923314"/>
              <a:gd name="connsiteY3" fmla="*/ 6858000 h 6858000"/>
              <a:gd name="connsiteX4" fmla="*/ 0 w 6923314"/>
              <a:gd name="connsiteY4" fmla="*/ 16372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0" y="0"/>
                </a:moveTo>
                <a:lnTo>
                  <a:pt x="5208814" y="0"/>
                </a:lnTo>
                <a:lnTo>
                  <a:pt x="6923314" y="6858000"/>
                </a:lnTo>
                <a:lnTo>
                  <a:pt x="1305197" y="6858000"/>
                </a:lnTo>
                <a:lnTo>
                  <a:pt x="0" y="16372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5529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50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DDBCD3-13D8-4B61-A324-65F1C4F838CB}"/>
              </a:ext>
            </a:extLst>
          </p:cNvPr>
          <p:cNvSpPr/>
          <p:nvPr userDrawn="1"/>
        </p:nvSpPr>
        <p:spPr>
          <a:xfrm>
            <a:off x="3397776" y="2717708"/>
            <a:ext cx="8794227" cy="240487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27C1F53F-D199-4227-A23E-2B5F143EB982}"/>
              </a:ext>
            </a:extLst>
          </p:cNvPr>
          <p:cNvGrpSpPr/>
          <p:nvPr userDrawn="1"/>
        </p:nvGrpSpPr>
        <p:grpSpPr>
          <a:xfrm>
            <a:off x="733479" y="1571015"/>
            <a:ext cx="2664296" cy="4683693"/>
            <a:chOff x="445712" y="1449040"/>
            <a:chExt cx="2113018" cy="3924176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xmlns="" id="{4B09402C-7E86-41C9-8E37-9EF71EDF1056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xmlns="" id="{41DF11FE-4210-4E1A-AAC1-AD2FF969D36A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xmlns="" id="{0E578CC1-F58F-4C71-AB27-A73396D54EA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7" name="Oval 7">
                <a:extLst>
                  <a:ext uri="{FF2B5EF4-FFF2-40B4-BE49-F238E27FC236}">
                    <a16:creationId xmlns:a16="http://schemas.microsoft.com/office/drawing/2014/main" xmlns="" id="{FF38739C-F2ED-4F4B-9A89-B33A3B4C6A3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Rounded Rectangle 8">
                <a:extLst>
                  <a:ext uri="{FF2B5EF4-FFF2-40B4-BE49-F238E27FC236}">
                    <a16:creationId xmlns:a16="http://schemas.microsoft.com/office/drawing/2014/main" xmlns="" id="{42258DA3-8567-4D16-9190-D371531398A8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4BFDD25E-3936-4728-A24A-3CD8211A0E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21397" y="1982585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3ED7D35-2C36-4F32-8052-655C68EBB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65132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47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973" y="0"/>
            <a:ext cx="512934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3749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00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58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4EA604A-1015-4952-8EE1-CCE52EC0E000}"/>
              </a:ext>
            </a:extLst>
          </p:cNvPr>
          <p:cNvGrpSpPr/>
          <p:nvPr userDrawn="1"/>
        </p:nvGrpSpPr>
        <p:grpSpPr>
          <a:xfrm>
            <a:off x="3095066" y="1780191"/>
            <a:ext cx="6001871" cy="3297621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39EEB588-97F3-4BF3-B3B2-294329E1431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79AC13C8-EB64-4309-9F83-DE884AB194A4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90A07D5B-242A-465B-B3D3-285BCC724958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CF5AF579-3200-4645-9B4A-C34A0B00A82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4BBA6078-E1D1-4C14-AE2A-562D3093205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0F2DB06-6191-4D99-A246-B0F044EEB6D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E0B2AB32-6E87-4708-AD26-26A3474DFD6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44A0B59C-D502-416F-87A9-4FFE2F84014E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EDAEF2E-9E44-473D-B13F-ABD8FD196480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77A63B6A-A2C7-42FA-A975-B2C3DBEA0A1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425CD56A-8303-4E00-957E-0BF842A3B05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42D482D-A042-4240-A15D-1E65B56B30D2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736F31BD-D2C3-4C53-B8E6-33C74563614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909755" y="1947860"/>
            <a:ext cx="4372493" cy="2669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xmlns="" id="{9D8BBD3D-237B-4299-A310-B537C2DF7C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76956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186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73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248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486081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1" y="1131592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4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8" y="1276654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40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www.allppt.com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5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50809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rot="10800000" flipH="1">
            <a:off x="9009537" y="0"/>
            <a:ext cx="3534508" cy="3026501"/>
          </a:xfrm>
          <a:custGeom>
            <a:avLst/>
            <a:gdLst/>
            <a:ahLst/>
            <a:cxnLst/>
            <a:rect l="l" t="t" r="r" b="b"/>
            <a:pathLst>
              <a:path w="157861" h="135172" extrusionOk="0">
                <a:moveTo>
                  <a:pt x="144416" y="32024"/>
                </a:moveTo>
                <a:cubicBezTo>
                  <a:pt x="149529" y="48436"/>
                  <a:pt x="157860" y="81258"/>
                  <a:pt x="121477" y="72699"/>
                </a:cubicBezTo>
                <a:lnTo>
                  <a:pt x="121477" y="72699"/>
                </a:lnTo>
                <a:cubicBezTo>
                  <a:pt x="84386" y="63980"/>
                  <a:pt x="66856" y="57292"/>
                  <a:pt x="69001" y="77287"/>
                </a:cubicBezTo>
                <a:lnTo>
                  <a:pt x="69001" y="77287"/>
                </a:lnTo>
                <a:cubicBezTo>
                  <a:pt x="71010" y="95958"/>
                  <a:pt x="57155" y="92580"/>
                  <a:pt x="46518" y="89795"/>
                </a:cubicBezTo>
                <a:lnTo>
                  <a:pt x="46518" y="89795"/>
                </a:lnTo>
                <a:cubicBezTo>
                  <a:pt x="38050" y="87581"/>
                  <a:pt x="23419" y="86531"/>
                  <a:pt x="20018" y="94451"/>
                </a:cubicBezTo>
                <a:lnTo>
                  <a:pt x="20018" y="94451"/>
                </a:lnTo>
                <a:cubicBezTo>
                  <a:pt x="18671" y="97533"/>
                  <a:pt x="19813" y="102052"/>
                  <a:pt x="25063" y="108489"/>
                </a:cubicBezTo>
                <a:lnTo>
                  <a:pt x="25063" y="108489"/>
                </a:lnTo>
                <a:cubicBezTo>
                  <a:pt x="39716" y="126452"/>
                  <a:pt x="13125" y="135172"/>
                  <a:pt x="0" y="135172"/>
                </a:cubicBezTo>
                <a:lnTo>
                  <a:pt x="0" y="135172"/>
                </a:lnTo>
                <a:lnTo>
                  <a:pt x="155989" y="135172"/>
                </a:lnTo>
                <a:lnTo>
                  <a:pt x="155989" y="0"/>
                </a:lnTo>
                <a:cubicBezTo>
                  <a:pt x="155989" y="0"/>
                  <a:pt x="137568" y="10021"/>
                  <a:pt x="144416" y="32024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6"/>
          <p:cNvSpPr/>
          <p:nvPr/>
        </p:nvSpPr>
        <p:spPr>
          <a:xfrm flipH="1">
            <a:off x="-109033" y="1"/>
            <a:ext cx="8009341" cy="6858177"/>
          </a:xfrm>
          <a:custGeom>
            <a:avLst/>
            <a:gdLst/>
            <a:ahLst/>
            <a:cxnLst/>
            <a:rect l="l" t="t" r="r" b="b"/>
            <a:pathLst>
              <a:path w="157861" h="135172" extrusionOk="0">
                <a:moveTo>
                  <a:pt x="144416" y="32024"/>
                </a:moveTo>
                <a:cubicBezTo>
                  <a:pt x="149529" y="48436"/>
                  <a:pt x="157860" y="81258"/>
                  <a:pt x="121477" y="72699"/>
                </a:cubicBezTo>
                <a:lnTo>
                  <a:pt x="121477" y="72699"/>
                </a:lnTo>
                <a:cubicBezTo>
                  <a:pt x="84386" y="63980"/>
                  <a:pt x="66856" y="57292"/>
                  <a:pt x="69001" y="77287"/>
                </a:cubicBezTo>
                <a:lnTo>
                  <a:pt x="69001" y="77287"/>
                </a:lnTo>
                <a:cubicBezTo>
                  <a:pt x="71010" y="95958"/>
                  <a:pt x="57155" y="92580"/>
                  <a:pt x="46518" y="89795"/>
                </a:cubicBezTo>
                <a:lnTo>
                  <a:pt x="46518" y="89795"/>
                </a:lnTo>
                <a:cubicBezTo>
                  <a:pt x="38050" y="87581"/>
                  <a:pt x="23419" y="86531"/>
                  <a:pt x="20018" y="94451"/>
                </a:cubicBezTo>
                <a:lnTo>
                  <a:pt x="20018" y="94451"/>
                </a:lnTo>
                <a:cubicBezTo>
                  <a:pt x="18671" y="97533"/>
                  <a:pt x="19813" y="102052"/>
                  <a:pt x="25063" y="108489"/>
                </a:cubicBezTo>
                <a:lnTo>
                  <a:pt x="25063" y="108489"/>
                </a:lnTo>
                <a:cubicBezTo>
                  <a:pt x="39716" y="126452"/>
                  <a:pt x="13125" y="135172"/>
                  <a:pt x="0" y="135172"/>
                </a:cubicBezTo>
                <a:lnTo>
                  <a:pt x="0" y="135172"/>
                </a:lnTo>
                <a:lnTo>
                  <a:pt x="155989" y="135172"/>
                </a:lnTo>
                <a:lnTo>
                  <a:pt x="155989" y="0"/>
                </a:lnTo>
                <a:cubicBezTo>
                  <a:pt x="155989" y="0"/>
                  <a:pt x="137568" y="10021"/>
                  <a:pt x="144416" y="32024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570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993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7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0" y="0"/>
            <a:ext cx="1219200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7"/>
          <p:cNvSpPr txBox="1">
            <a:spLocks noGrp="1"/>
          </p:cNvSpPr>
          <p:nvPr>
            <p:ph type="subTitle" idx="1"/>
          </p:nvPr>
        </p:nvSpPr>
        <p:spPr>
          <a:xfrm flipH="1">
            <a:off x="2954733" y="1874933"/>
            <a:ext cx="628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1" name="Google Shape;221;p17"/>
          <p:cNvSpPr txBox="1">
            <a:spLocks noGrp="1"/>
          </p:cNvSpPr>
          <p:nvPr>
            <p:ph type="ctrTitle"/>
          </p:nvPr>
        </p:nvSpPr>
        <p:spPr>
          <a:xfrm flipH="1">
            <a:off x="4073933" y="3395333"/>
            <a:ext cx="40468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22" name="Google Shape;222;p17"/>
          <p:cNvGrpSpPr/>
          <p:nvPr/>
        </p:nvGrpSpPr>
        <p:grpSpPr>
          <a:xfrm>
            <a:off x="168264" y="717339"/>
            <a:ext cx="2725545" cy="4433196"/>
            <a:chOff x="526860" y="192691"/>
            <a:chExt cx="2068777" cy="3107670"/>
          </a:xfrm>
        </p:grpSpPr>
        <p:sp>
          <p:nvSpPr>
            <p:cNvPr id="223" name="Google Shape;223;p17"/>
            <p:cNvSpPr/>
            <p:nvPr/>
          </p:nvSpPr>
          <p:spPr>
            <a:xfrm>
              <a:off x="559981" y="226603"/>
              <a:ext cx="2024567" cy="3020998"/>
            </a:xfrm>
            <a:custGeom>
              <a:avLst/>
              <a:gdLst/>
              <a:ahLst/>
              <a:cxnLst/>
              <a:rect l="l" t="t" r="r" b="b"/>
              <a:pathLst>
                <a:path w="26835" h="46950" extrusionOk="0">
                  <a:moveTo>
                    <a:pt x="1" y="0"/>
                  </a:moveTo>
                  <a:lnTo>
                    <a:pt x="1" y="46949"/>
                  </a:lnTo>
                  <a:lnTo>
                    <a:pt x="26835" y="46949"/>
                  </a:lnTo>
                  <a:lnTo>
                    <a:pt x="26835" y="0"/>
                  </a:lnTo>
                  <a:close/>
                </a:path>
              </a:pathLst>
            </a:custGeom>
            <a:solidFill>
              <a:srgbClr val="FFFFFF">
                <a:alpha val="62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526860" y="192691"/>
              <a:ext cx="2068777" cy="3107670"/>
            </a:xfrm>
            <a:custGeom>
              <a:avLst/>
              <a:gdLst/>
              <a:ahLst/>
              <a:cxnLst/>
              <a:rect l="l" t="t" r="r" b="b"/>
              <a:pathLst>
                <a:path w="27421" h="48297" extrusionOk="0">
                  <a:moveTo>
                    <a:pt x="13381" y="11800"/>
                  </a:moveTo>
                  <a:lnTo>
                    <a:pt x="13381" y="24009"/>
                  </a:lnTo>
                  <a:lnTo>
                    <a:pt x="6369" y="24009"/>
                  </a:lnTo>
                  <a:lnTo>
                    <a:pt x="6369" y="11800"/>
                  </a:lnTo>
                  <a:close/>
                  <a:moveTo>
                    <a:pt x="20891" y="11829"/>
                  </a:moveTo>
                  <a:lnTo>
                    <a:pt x="20891" y="24009"/>
                  </a:lnTo>
                  <a:lnTo>
                    <a:pt x="14245" y="24009"/>
                  </a:lnTo>
                  <a:lnTo>
                    <a:pt x="14245" y="11829"/>
                  </a:lnTo>
                  <a:close/>
                  <a:moveTo>
                    <a:pt x="13381" y="24858"/>
                  </a:moveTo>
                  <a:lnTo>
                    <a:pt x="13381" y="36643"/>
                  </a:lnTo>
                  <a:lnTo>
                    <a:pt x="6369" y="36643"/>
                  </a:lnTo>
                  <a:lnTo>
                    <a:pt x="6369" y="24858"/>
                  </a:lnTo>
                  <a:close/>
                  <a:moveTo>
                    <a:pt x="20891" y="24858"/>
                  </a:moveTo>
                  <a:lnTo>
                    <a:pt x="20891" y="36643"/>
                  </a:lnTo>
                  <a:lnTo>
                    <a:pt x="14245" y="36643"/>
                  </a:lnTo>
                  <a:lnTo>
                    <a:pt x="14245" y="24858"/>
                  </a:lnTo>
                  <a:close/>
                  <a:moveTo>
                    <a:pt x="13381" y="0"/>
                  </a:moveTo>
                  <a:lnTo>
                    <a:pt x="13381" y="11580"/>
                  </a:lnTo>
                  <a:lnTo>
                    <a:pt x="6369" y="11580"/>
                  </a:lnTo>
                  <a:lnTo>
                    <a:pt x="6369" y="776"/>
                  </a:lnTo>
                  <a:lnTo>
                    <a:pt x="6134" y="776"/>
                  </a:lnTo>
                  <a:lnTo>
                    <a:pt x="6134" y="11580"/>
                  </a:lnTo>
                  <a:lnTo>
                    <a:pt x="0" y="11580"/>
                  </a:lnTo>
                  <a:lnTo>
                    <a:pt x="0" y="11800"/>
                  </a:lnTo>
                  <a:lnTo>
                    <a:pt x="6134" y="11800"/>
                  </a:lnTo>
                  <a:lnTo>
                    <a:pt x="6134" y="24009"/>
                  </a:lnTo>
                  <a:lnTo>
                    <a:pt x="0" y="24009"/>
                  </a:lnTo>
                  <a:lnTo>
                    <a:pt x="0" y="24873"/>
                  </a:lnTo>
                  <a:lnTo>
                    <a:pt x="6134" y="24873"/>
                  </a:lnTo>
                  <a:lnTo>
                    <a:pt x="6134" y="36643"/>
                  </a:lnTo>
                  <a:lnTo>
                    <a:pt x="0" y="36643"/>
                  </a:lnTo>
                  <a:lnTo>
                    <a:pt x="0" y="36863"/>
                  </a:lnTo>
                  <a:lnTo>
                    <a:pt x="6134" y="36863"/>
                  </a:lnTo>
                  <a:lnTo>
                    <a:pt x="6134" y="48296"/>
                  </a:lnTo>
                  <a:lnTo>
                    <a:pt x="6369" y="48296"/>
                  </a:lnTo>
                  <a:lnTo>
                    <a:pt x="6369" y="36863"/>
                  </a:lnTo>
                  <a:lnTo>
                    <a:pt x="13381" y="36863"/>
                  </a:lnTo>
                  <a:lnTo>
                    <a:pt x="13381" y="47520"/>
                  </a:lnTo>
                  <a:lnTo>
                    <a:pt x="14245" y="47520"/>
                  </a:lnTo>
                  <a:lnTo>
                    <a:pt x="14245" y="36863"/>
                  </a:lnTo>
                  <a:lnTo>
                    <a:pt x="20891" y="36863"/>
                  </a:lnTo>
                  <a:lnTo>
                    <a:pt x="20891" y="48296"/>
                  </a:lnTo>
                  <a:lnTo>
                    <a:pt x="21125" y="48296"/>
                  </a:lnTo>
                  <a:lnTo>
                    <a:pt x="21125" y="36863"/>
                  </a:lnTo>
                  <a:lnTo>
                    <a:pt x="27420" y="36863"/>
                  </a:lnTo>
                  <a:lnTo>
                    <a:pt x="27420" y="36643"/>
                  </a:lnTo>
                  <a:lnTo>
                    <a:pt x="21125" y="36643"/>
                  </a:lnTo>
                  <a:lnTo>
                    <a:pt x="21125" y="24858"/>
                  </a:lnTo>
                  <a:lnTo>
                    <a:pt x="27420" y="24858"/>
                  </a:lnTo>
                  <a:lnTo>
                    <a:pt x="27420" y="24009"/>
                  </a:lnTo>
                  <a:lnTo>
                    <a:pt x="21125" y="24009"/>
                  </a:lnTo>
                  <a:lnTo>
                    <a:pt x="21125" y="11829"/>
                  </a:lnTo>
                  <a:lnTo>
                    <a:pt x="27420" y="11829"/>
                  </a:lnTo>
                  <a:lnTo>
                    <a:pt x="27420" y="11800"/>
                  </a:lnTo>
                  <a:lnTo>
                    <a:pt x="27420" y="11580"/>
                  </a:lnTo>
                  <a:lnTo>
                    <a:pt x="21125" y="11580"/>
                  </a:lnTo>
                  <a:lnTo>
                    <a:pt x="21125" y="776"/>
                  </a:lnTo>
                  <a:lnTo>
                    <a:pt x="20891" y="776"/>
                  </a:lnTo>
                  <a:lnTo>
                    <a:pt x="20891" y="11580"/>
                  </a:lnTo>
                  <a:lnTo>
                    <a:pt x="14245" y="11580"/>
                  </a:lnTo>
                  <a:lnTo>
                    <a:pt x="142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7"/>
          <p:cNvGrpSpPr/>
          <p:nvPr/>
        </p:nvGrpSpPr>
        <p:grpSpPr>
          <a:xfrm>
            <a:off x="9239930" y="717339"/>
            <a:ext cx="2725545" cy="4433196"/>
            <a:chOff x="526860" y="192691"/>
            <a:chExt cx="2068777" cy="3107670"/>
          </a:xfrm>
        </p:grpSpPr>
        <p:sp>
          <p:nvSpPr>
            <p:cNvPr id="226" name="Google Shape;226;p17"/>
            <p:cNvSpPr/>
            <p:nvPr/>
          </p:nvSpPr>
          <p:spPr>
            <a:xfrm>
              <a:off x="559981" y="226603"/>
              <a:ext cx="2024567" cy="3020998"/>
            </a:xfrm>
            <a:custGeom>
              <a:avLst/>
              <a:gdLst/>
              <a:ahLst/>
              <a:cxnLst/>
              <a:rect l="l" t="t" r="r" b="b"/>
              <a:pathLst>
                <a:path w="26835" h="46950" extrusionOk="0">
                  <a:moveTo>
                    <a:pt x="1" y="0"/>
                  </a:moveTo>
                  <a:lnTo>
                    <a:pt x="1" y="46949"/>
                  </a:lnTo>
                  <a:lnTo>
                    <a:pt x="26835" y="46949"/>
                  </a:lnTo>
                  <a:lnTo>
                    <a:pt x="26835" y="0"/>
                  </a:lnTo>
                  <a:close/>
                </a:path>
              </a:pathLst>
            </a:custGeom>
            <a:solidFill>
              <a:srgbClr val="FFFFFF">
                <a:alpha val="62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7"/>
            <p:cNvSpPr/>
            <p:nvPr/>
          </p:nvSpPr>
          <p:spPr>
            <a:xfrm>
              <a:off x="526860" y="192691"/>
              <a:ext cx="2068777" cy="3107670"/>
            </a:xfrm>
            <a:custGeom>
              <a:avLst/>
              <a:gdLst/>
              <a:ahLst/>
              <a:cxnLst/>
              <a:rect l="l" t="t" r="r" b="b"/>
              <a:pathLst>
                <a:path w="27421" h="48297" extrusionOk="0">
                  <a:moveTo>
                    <a:pt x="13381" y="11800"/>
                  </a:moveTo>
                  <a:lnTo>
                    <a:pt x="13381" y="24009"/>
                  </a:lnTo>
                  <a:lnTo>
                    <a:pt x="6369" y="24009"/>
                  </a:lnTo>
                  <a:lnTo>
                    <a:pt x="6369" y="11800"/>
                  </a:lnTo>
                  <a:close/>
                  <a:moveTo>
                    <a:pt x="20891" y="11829"/>
                  </a:moveTo>
                  <a:lnTo>
                    <a:pt x="20891" y="24009"/>
                  </a:lnTo>
                  <a:lnTo>
                    <a:pt x="14245" y="24009"/>
                  </a:lnTo>
                  <a:lnTo>
                    <a:pt x="14245" y="11829"/>
                  </a:lnTo>
                  <a:close/>
                  <a:moveTo>
                    <a:pt x="13381" y="24858"/>
                  </a:moveTo>
                  <a:lnTo>
                    <a:pt x="13381" y="36643"/>
                  </a:lnTo>
                  <a:lnTo>
                    <a:pt x="6369" y="36643"/>
                  </a:lnTo>
                  <a:lnTo>
                    <a:pt x="6369" y="24858"/>
                  </a:lnTo>
                  <a:close/>
                  <a:moveTo>
                    <a:pt x="20891" y="24858"/>
                  </a:moveTo>
                  <a:lnTo>
                    <a:pt x="20891" y="36643"/>
                  </a:lnTo>
                  <a:lnTo>
                    <a:pt x="14245" y="36643"/>
                  </a:lnTo>
                  <a:lnTo>
                    <a:pt x="14245" y="24858"/>
                  </a:lnTo>
                  <a:close/>
                  <a:moveTo>
                    <a:pt x="13381" y="0"/>
                  </a:moveTo>
                  <a:lnTo>
                    <a:pt x="13381" y="11580"/>
                  </a:lnTo>
                  <a:lnTo>
                    <a:pt x="6369" y="11580"/>
                  </a:lnTo>
                  <a:lnTo>
                    <a:pt x="6369" y="776"/>
                  </a:lnTo>
                  <a:lnTo>
                    <a:pt x="6134" y="776"/>
                  </a:lnTo>
                  <a:lnTo>
                    <a:pt x="6134" y="11580"/>
                  </a:lnTo>
                  <a:lnTo>
                    <a:pt x="0" y="11580"/>
                  </a:lnTo>
                  <a:lnTo>
                    <a:pt x="0" y="11800"/>
                  </a:lnTo>
                  <a:lnTo>
                    <a:pt x="6134" y="11800"/>
                  </a:lnTo>
                  <a:lnTo>
                    <a:pt x="6134" y="24009"/>
                  </a:lnTo>
                  <a:lnTo>
                    <a:pt x="0" y="24009"/>
                  </a:lnTo>
                  <a:lnTo>
                    <a:pt x="0" y="24873"/>
                  </a:lnTo>
                  <a:lnTo>
                    <a:pt x="6134" y="24873"/>
                  </a:lnTo>
                  <a:lnTo>
                    <a:pt x="6134" y="36643"/>
                  </a:lnTo>
                  <a:lnTo>
                    <a:pt x="0" y="36643"/>
                  </a:lnTo>
                  <a:lnTo>
                    <a:pt x="0" y="36863"/>
                  </a:lnTo>
                  <a:lnTo>
                    <a:pt x="6134" y="36863"/>
                  </a:lnTo>
                  <a:lnTo>
                    <a:pt x="6134" y="48296"/>
                  </a:lnTo>
                  <a:lnTo>
                    <a:pt x="6369" y="48296"/>
                  </a:lnTo>
                  <a:lnTo>
                    <a:pt x="6369" y="36863"/>
                  </a:lnTo>
                  <a:lnTo>
                    <a:pt x="13381" y="36863"/>
                  </a:lnTo>
                  <a:lnTo>
                    <a:pt x="13381" y="47520"/>
                  </a:lnTo>
                  <a:lnTo>
                    <a:pt x="14245" y="47520"/>
                  </a:lnTo>
                  <a:lnTo>
                    <a:pt x="14245" y="36863"/>
                  </a:lnTo>
                  <a:lnTo>
                    <a:pt x="20891" y="36863"/>
                  </a:lnTo>
                  <a:lnTo>
                    <a:pt x="20891" y="48296"/>
                  </a:lnTo>
                  <a:lnTo>
                    <a:pt x="21125" y="48296"/>
                  </a:lnTo>
                  <a:lnTo>
                    <a:pt x="21125" y="36863"/>
                  </a:lnTo>
                  <a:lnTo>
                    <a:pt x="27420" y="36863"/>
                  </a:lnTo>
                  <a:lnTo>
                    <a:pt x="27420" y="36643"/>
                  </a:lnTo>
                  <a:lnTo>
                    <a:pt x="21125" y="36643"/>
                  </a:lnTo>
                  <a:lnTo>
                    <a:pt x="21125" y="24858"/>
                  </a:lnTo>
                  <a:lnTo>
                    <a:pt x="27420" y="24858"/>
                  </a:lnTo>
                  <a:lnTo>
                    <a:pt x="27420" y="24009"/>
                  </a:lnTo>
                  <a:lnTo>
                    <a:pt x="21125" y="24009"/>
                  </a:lnTo>
                  <a:lnTo>
                    <a:pt x="21125" y="11829"/>
                  </a:lnTo>
                  <a:lnTo>
                    <a:pt x="27420" y="11829"/>
                  </a:lnTo>
                  <a:lnTo>
                    <a:pt x="27420" y="11800"/>
                  </a:lnTo>
                  <a:lnTo>
                    <a:pt x="27420" y="11580"/>
                  </a:lnTo>
                  <a:lnTo>
                    <a:pt x="21125" y="11580"/>
                  </a:lnTo>
                  <a:lnTo>
                    <a:pt x="21125" y="776"/>
                  </a:lnTo>
                  <a:lnTo>
                    <a:pt x="20891" y="776"/>
                  </a:lnTo>
                  <a:lnTo>
                    <a:pt x="20891" y="11580"/>
                  </a:lnTo>
                  <a:lnTo>
                    <a:pt x="14245" y="11580"/>
                  </a:lnTo>
                  <a:lnTo>
                    <a:pt x="142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17"/>
          <p:cNvSpPr/>
          <p:nvPr/>
        </p:nvSpPr>
        <p:spPr>
          <a:xfrm>
            <a:off x="-69798" y="324868"/>
            <a:ext cx="12334233" cy="6633333"/>
          </a:xfrm>
          <a:custGeom>
            <a:avLst/>
            <a:gdLst/>
            <a:ahLst/>
            <a:cxnLst/>
            <a:rect l="l" t="t" r="r" b="b"/>
            <a:pathLst>
              <a:path w="370027" h="199000" extrusionOk="0">
                <a:moveTo>
                  <a:pt x="327362" y="0"/>
                </a:moveTo>
                <a:lnTo>
                  <a:pt x="0" y="40245"/>
                </a:lnTo>
                <a:lnTo>
                  <a:pt x="1017" y="198936"/>
                </a:lnTo>
                <a:lnTo>
                  <a:pt x="346121" y="199000"/>
                </a:lnTo>
                <a:lnTo>
                  <a:pt x="370027" y="199000"/>
                </a:lnTo>
                <a:lnTo>
                  <a:pt x="340364" y="8996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rgbClr val="EBE0DD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29" name="Google Shape;229;p17"/>
          <p:cNvSpPr/>
          <p:nvPr/>
        </p:nvSpPr>
        <p:spPr>
          <a:xfrm flipH="1">
            <a:off x="11230471" y="-84666"/>
            <a:ext cx="1767" cy="369084"/>
          </a:xfrm>
          <a:custGeom>
            <a:avLst/>
            <a:gdLst/>
            <a:ahLst/>
            <a:cxnLst/>
            <a:rect l="l" t="t" r="r" b="b"/>
            <a:pathLst>
              <a:path w="30" h="6267" extrusionOk="0">
                <a:moveTo>
                  <a:pt x="15" y="0"/>
                </a:moveTo>
                <a:cubicBezTo>
                  <a:pt x="0" y="0"/>
                  <a:pt x="0" y="1391"/>
                  <a:pt x="0" y="3133"/>
                </a:cubicBezTo>
                <a:cubicBezTo>
                  <a:pt x="0" y="4875"/>
                  <a:pt x="0" y="6266"/>
                  <a:pt x="15" y="6266"/>
                </a:cubicBezTo>
                <a:cubicBezTo>
                  <a:pt x="29" y="6266"/>
                  <a:pt x="29" y="4846"/>
                  <a:pt x="29" y="3133"/>
                </a:cubicBezTo>
                <a:cubicBezTo>
                  <a:pt x="29" y="1391"/>
                  <a:pt x="29" y="0"/>
                  <a:pt x="15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7"/>
          <p:cNvSpPr/>
          <p:nvPr/>
        </p:nvSpPr>
        <p:spPr>
          <a:xfrm rot="2003650" flipH="1">
            <a:off x="10857248" y="221130"/>
            <a:ext cx="550157" cy="301023"/>
          </a:xfrm>
          <a:custGeom>
            <a:avLst/>
            <a:gdLst/>
            <a:ahLst/>
            <a:cxnLst/>
            <a:rect l="l" t="t" r="r" b="b"/>
            <a:pathLst>
              <a:path w="9341" h="5111" extrusionOk="0">
                <a:moveTo>
                  <a:pt x="3631" y="1"/>
                </a:moveTo>
                <a:lnTo>
                  <a:pt x="3631" y="1172"/>
                </a:lnTo>
                <a:lnTo>
                  <a:pt x="0" y="5110"/>
                </a:lnTo>
                <a:lnTo>
                  <a:pt x="9340" y="4686"/>
                </a:lnTo>
                <a:lnTo>
                  <a:pt x="4670" y="1172"/>
                </a:lnTo>
                <a:lnTo>
                  <a:pt x="467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5705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0C347B-AB7B-426F-93AA-EC6FBBBA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ED931D-7A99-4E43-865B-4176EBD10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FF467C-75D8-4B26-A530-F4CBDF83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0B0A-B9CC-43C8-AB48-060BB0E9F7BF}" type="datetimeFigureOut">
              <a:rPr lang="en-ID" smtClean="0"/>
              <a:t>10/15/2024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ADD590-6329-4800-AEC8-F336A7A7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FF455E-8305-4DF5-8A22-FB40B1BA5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1E66-78AB-4813-8342-80A4486D90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1774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5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75458041-BCC9-4D92-9490-8AF60C0098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xmlns="" id="{E26C6D06-6A68-4FCA-8E86-84C6A4BCE96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xmlns="" id="{7EA72833-AD93-4833-9A2D-CEDAD0BA74B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3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xmlns="" id="{E974C75D-D81B-497C-9C4E-F1BB2C01057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9155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157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9019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57604" y="339510"/>
            <a:ext cx="8139123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FCB7EA-8D92-4D0E-9CA0-85144BF38C6B}"/>
              </a:ext>
            </a:extLst>
          </p:cNvPr>
          <p:cNvSpPr/>
          <p:nvPr userDrawn="1"/>
        </p:nvSpPr>
        <p:spPr>
          <a:xfrm>
            <a:off x="0" y="0"/>
            <a:ext cx="330517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D802EA39-5DED-448F-8820-B1ABE5CA1E7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16587" y="1337925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2F7CE143-A17C-48DA-B38E-D420E73F1F4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870959" y="1413181"/>
            <a:ext cx="1645288" cy="16452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1FE75AB2-0C94-497E-AD67-9C328DBA495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770685" y="1413181"/>
            <a:ext cx="1645288" cy="16452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F8C33CBB-29FC-42FB-B7CF-AC46C7F9D53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670412" y="1413181"/>
            <a:ext cx="1645288" cy="16452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05352C5B-FBD3-435D-9512-C93A0A135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870959" y="4003981"/>
            <a:ext cx="1645288" cy="16452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2D54D713-E45D-430A-9800-572AB275CE05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770685" y="4003981"/>
            <a:ext cx="1645288" cy="16452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7278150E-0CF8-4DE5-B9B3-5454DEEA0C24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70412" y="4003981"/>
            <a:ext cx="1645288" cy="16452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0394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C79AF168-5D44-4851-A705-AE9B9E7AE4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9508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9567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71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42F82AFC-ADCE-4ECF-AE6F-6E947248187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397589" y="548640"/>
            <a:ext cx="3696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8A22A7-70F6-42FD-9BCC-09C9D39F335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917" y="548640"/>
            <a:ext cx="5136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E765755F-B397-4AEB-84EE-3DED490ADC3F}"/>
              </a:ext>
            </a:extLst>
          </p:cNvPr>
          <p:cNvSpPr/>
          <p:nvPr userDrawn="1"/>
        </p:nvSpPr>
        <p:spPr>
          <a:xfrm>
            <a:off x="0" y="548640"/>
            <a:ext cx="2397589" cy="32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B1AB36E9-B3FF-425B-9F6D-439DCABAC3CF}"/>
              </a:ext>
            </a:extLst>
          </p:cNvPr>
          <p:cNvSpPr/>
          <p:nvPr userDrawn="1"/>
        </p:nvSpPr>
        <p:spPr>
          <a:xfrm>
            <a:off x="11226800" y="548640"/>
            <a:ext cx="965200" cy="32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169332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634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5C5074-FC4B-4CFE-AB3D-BFA87C0856B8}"/>
              </a:ext>
            </a:extLst>
          </p:cNvPr>
          <p:cNvSpPr/>
          <p:nvPr userDrawn="1"/>
        </p:nvSpPr>
        <p:spPr>
          <a:xfrm>
            <a:off x="0" y="1912640"/>
            <a:ext cx="12192000" cy="2880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6A8B293-31D9-4EF8-8B7E-C8F47D3C3A4F}"/>
              </a:ext>
            </a:extLst>
          </p:cNvPr>
          <p:cNvSpPr/>
          <p:nvPr userDrawn="1"/>
        </p:nvSpPr>
        <p:spPr>
          <a:xfrm>
            <a:off x="6925208" y="4958814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4" name="Graphic 14">
            <a:extLst>
              <a:ext uri="{FF2B5EF4-FFF2-40B4-BE49-F238E27FC236}">
                <a16:creationId xmlns:a16="http://schemas.microsoft.com/office/drawing/2014/main" xmlns="" id="{2CD99903-D9BC-4CB3-9028-9222C6021218}"/>
              </a:ext>
            </a:extLst>
          </p:cNvPr>
          <p:cNvGrpSpPr/>
          <p:nvPr userDrawn="1"/>
        </p:nvGrpSpPr>
        <p:grpSpPr>
          <a:xfrm>
            <a:off x="6859252" y="1509182"/>
            <a:ext cx="4568370" cy="3687236"/>
            <a:chOff x="2444748" y="555045"/>
            <a:chExt cx="7282048" cy="572745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0706ACC-C7BD-466E-AAD0-98EB88D3EA2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C2690B80-C7FD-4314-B3C6-FDC4A3F1E77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B7A8EFE-AF85-45E9-826E-C5BA03A1F35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62826B7-0248-4538-ACD4-5E9EA6C4881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0E8C849A-2C0E-4C57-9741-3E2EC0D0C892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7760D15-C97F-425A-A4BC-A5F09A0D2FFB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88D6D70-B4DD-4089-93CE-CCF9720EABD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848B7897-FAD7-46BF-A4CB-B0F6EAA45B4C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</p:grp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DB1E405F-3A4A-48C5-9340-F20F2A97569A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004814" y="1641790"/>
            <a:ext cx="4255842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xmlns="" id="{96EDD60F-8AE0-4306-89FE-865AD35D13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8811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3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8EEBE92B-4C43-4360-A334-1907DAE0919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3126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391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12192C64-74BE-4458-A1A9-778DF09ED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13187D0-1EB0-49E5-8698-909F94888AE1}"/>
              </a:ext>
            </a:extLst>
          </p:cNvPr>
          <p:cNvSpPr/>
          <p:nvPr userDrawn="1"/>
        </p:nvSpPr>
        <p:spPr>
          <a:xfrm>
            <a:off x="3397776" y="2717708"/>
            <a:ext cx="8794226" cy="240487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1E3D1A7-252E-468D-BC21-CAD709ABC6A1}"/>
              </a:ext>
            </a:extLst>
          </p:cNvPr>
          <p:cNvGrpSpPr/>
          <p:nvPr userDrawn="1"/>
        </p:nvGrpSpPr>
        <p:grpSpPr>
          <a:xfrm>
            <a:off x="733478" y="1571014"/>
            <a:ext cx="2664296" cy="4683693"/>
            <a:chOff x="445712" y="1449040"/>
            <a:chExt cx="2113018" cy="392417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E0A6BA71-72E8-4693-8209-A8CED045734E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AAAFD03-8287-4A0B-9C6E-491529AE2A3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A2A64B0-CBFC-43E7-B30E-EF38CB49BE66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00A16E07-F637-4BC4-8D2D-EB2BA688F93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xmlns="" id="{145304A0-633D-483E-B5D4-E88C5103AD1C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AD62BF6F-C173-49AC-B1A7-881D95D2A874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21396" y="1982584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74587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105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5">
            <a:extLst>
              <a:ext uri="{FF2B5EF4-FFF2-40B4-BE49-F238E27FC236}">
                <a16:creationId xmlns:a16="http://schemas.microsoft.com/office/drawing/2014/main" xmlns="" id="{142C5724-77FA-40DA-AA3D-C4803879E3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119740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xmlns="" id="{566854F9-C82B-42C0-9864-814364F78D49}"/>
              </a:ext>
            </a:extLst>
          </p:cNvPr>
          <p:cNvSpPr/>
          <p:nvPr userDrawn="1"/>
        </p:nvSpPr>
        <p:spPr>
          <a:xfrm rot="10800000">
            <a:off x="5135893" y="1119740"/>
            <a:ext cx="4022165" cy="5305775"/>
          </a:xfrm>
          <a:prstGeom prst="round2SameRect">
            <a:avLst>
              <a:gd name="adj1" fmla="val 84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" name="Picture Placeholder 35">
            <a:extLst>
              <a:ext uri="{FF2B5EF4-FFF2-40B4-BE49-F238E27FC236}">
                <a16:creationId xmlns:a16="http://schemas.microsoft.com/office/drawing/2014/main" xmlns="" id="{FF27A6A8-5D29-45CB-A1C8-DC0DB5928EA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40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marR="0" indent="0" algn="ctr" defTabSz="91444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xmlns="" id="{268330C9-9399-4829-94E1-871D4C2C6A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2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2719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4756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759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2483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705308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1" y="1131592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6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5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5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1398276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857988" y="324736"/>
            <a:ext cx="8758655" cy="6533313"/>
          </a:xfrm>
          <a:custGeom>
            <a:avLst/>
            <a:gdLst/>
            <a:ahLst/>
            <a:cxnLst/>
            <a:rect l="l" t="t" r="r" b="b"/>
            <a:pathLst>
              <a:path w="157861" h="135172" extrusionOk="0">
                <a:moveTo>
                  <a:pt x="144416" y="32024"/>
                </a:moveTo>
                <a:cubicBezTo>
                  <a:pt x="149529" y="48436"/>
                  <a:pt x="157860" y="81258"/>
                  <a:pt x="121477" y="72699"/>
                </a:cubicBezTo>
                <a:lnTo>
                  <a:pt x="121477" y="72699"/>
                </a:lnTo>
                <a:cubicBezTo>
                  <a:pt x="84386" y="63980"/>
                  <a:pt x="66856" y="57292"/>
                  <a:pt x="69001" y="77287"/>
                </a:cubicBezTo>
                <a:lnTo>
                  <a:pt x="69001" y="77287"/>
                </a:lnTo>
                <a:cubicBezTo>
                  <a:pt x="71010" y="95958"/>
                  <a:pt x="57155" y="92580"/>
                  <a:pt x="46518" y="89795"/>
                </a:cubicBezTo>
                <a:lnTo>
                  <a:pt x="46518" y="89795"/>
                </a:lnTo>
                <a:cubicBezTo>
                  <a:pt x="38050" y="87581"/>
                  <a:pt x="23419" y="86531"/>
                  <a:pt x="20018" y="94451"/>
                </a:cubicBezTo>
                <a:lnTo>
                  <a:pt x="20018" y="94451"/>
                </a:lnTo>
                <a:cubicBezTo>
                  <a:pt x="18671" y="97533"/>
                  <a:pt x="19813" y="102052"/>
                  <a:pt x="25063" y="108489"/>
                </a:cubicBezTo>
                <a:lnTo>
                  <a:pt x="25063" y="108489"/>
                </a:lnTo>
                <a:cubicBezTo>
                  <a:pt x="39716" y="126452"/>
                  <a:pt x="13125" y="135172"/>
                  <a:pt x="0" y="135172"/>
                </a:cubicBezTo>
                <a:lnTo>
                  <a:pt x="0" y="135172"/>
                </a:lnTo>
                <a:lnTo>
                  <a:pt x="155989" y="135172"/>
                </a:lnTo>
                <a:lnTo>
                  <a:pt x="155989" y="0"/>
                </a:lnTo>
                <a:cubicBezTo>
                  <a:pt x="155989" y="0"/>
                  <a:pt x="137568" y="10021"/>
                  <a:pt x="144416" y="32024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8"/>
            <a:endParaRPr sz="2400">
              <a:solidFill>
                <a:prstClr val="black"/>
              </a:solidFill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74667" y="1118651"/>
            <a:ext cx="5805200" cy="22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68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60000" y="4773351"/>
            <a:ext cx="3812800" cy="1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34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530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501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0C347B-AB7B-426F-93AA-EC6FBBBA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ED931D-7A99-4E43-865B-4176EBD10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FF467C-75D8-4B26-A530-F4CBDF83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0B0A-B9CC-43C8-AB48-060BB0E9F7BF}" type="datetimeFigureOut">
              <a:rPr lang="en-ID" smtClean="0"/>
              <a:t>10/15/2024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ADD590-6329-4800-AEC8-F336A7A7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FF455E-8305-4DF5-8A22-FB40B1BA5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1E66-78AB-4813-8342-80A4486D90B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940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680253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6825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228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0EADFCC0-7904-4119-8B0E-9A583C35A4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3133" y="2473708"/>
            <a:ext cx="1728000" cy="21986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16D7053E-3D24-4B22-814E-887F5870629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358709" y="2473708"/>
            <a:ext cx="1728000" cy="21986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xmlns="" id="{3451B118-15F6-4FE7-8ECE-FF5BB171072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814285" y="2473708"/>
            <a:ext cx="1728000" cy="21986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3234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">
            <a:extLst>
              <a:ext uri="{FF2B5EF4-FFF2-40B4-BE49-F238E27FC236}">
                <a16:creationId xmlns:a16="http://schemas.microsoft.com/office/drawing/2014/main" xmlns="" id="{63965083-1445-437C-A344-357B49C20F76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53C8682F-058D-4816-B976-4E6F2B1E9C6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6308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305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13">
            <a:extLst>
              <a:ext uri="{FF2B5EF4-FFF2-40B4-BE49-F238E27FC236}">
                <a16:creationId xmlns:a16="http://schemas.microsoft.com/office/drawing/2014/main" xmlns="" id="{EB2F064B-2120-4A2F-92A3-900AC8FF511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39744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20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DDBCD3-13D8-4B61-A324-65F1C4F838CB}"/>
              </a:ext>
            </a:extLst>
          </p:cNvPr>
          <p:cNvSpPr/>
          <p:nvPr userDrawn="1"/>
        </p:nvSpPr>
        <p:spPr>
          <a:xfrm>
            <a:off x="3397776" y="2717708"/>
            <a:ext cx="8794227" cy="240487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27C1F53F-D199-4227-A23E-2B5F143EB982}"/>
              </a:ext>
            </a:extLst>
          </p:cNvPr>
          <p:cNvGrpSpPr/>
          <p:nvPr userDrawn="1"/>
        </p:nvGrpSpPr>
        <p:grpSpPr>
          <a:xfrm>
            <a:off x="733479" y="1571015"/>
            <a:ext cx="2664296" cy="4683693"/>
            <a:chOff x="445712" y="1449040"/>
            <a:chExt cx="2113018" cy="3924176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xmlns="" id="{4B09402C-7E86-41C9-8E37-9EF71EDF1056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xmlns="" id="{41DF11FE-4210-4E1A-AAC1-AD2FF969D36A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xmlns="" id="{0E578CC1-F58F-4C71-AB27-A73396D54EA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7" name="Oval 7">
                <a:extLst>
                  <a:ext uri="{FF2B5EF4-FFF2-40B4-BE49-F238E27FC236}">
                    <a16:creationId xmlns:a16="http://schemas.microsoft.com/office/drawing/2014/main" xmlns="" id="{FF38739C-F2ED-4F4B-9A89-B33A3B4C6A3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8" name="Rounded Rectangle 8">
                <a:extLst>
                  <a:ext uri="{FF2B5EF4-FFF2-40B4-BE49-F238E27FC236}">
                    <a16:creationId xmlns:a16="http://schemas.microsoft.com/office/drawing/2014/main" xmlns="" id="{42258DA3-8567-4D16-9190-D371531398A8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4BFDD25E-3936-4728-A24A-3CD8211A0E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21397" y="1982585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3ED7D35-2C36-4F32-8052-655C68EBB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4">
            <a:extLst>
              <a:ext uri="{FF2B5EF4-FFF2-40B4-BE49-F238E27FC236}">
                <a16:creationId xmlns:a16="http://schemas.microsoft.com/office/drawing/2014/main" xmlns="" id="{57C785B3-4CDD-47C9-885D-AB93DA70ABE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88868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5721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CE9E7B4D-348B-4E1F-99B3-41DF1EE1255F}"/>
              </a:ext>
            </a:extLst>
          </p:cNvPr>
          <p:cNvSpPr/>
          <p:nvPr userDrawn="1"/>
        </p:nvSpPr>
        <p:spPr>
          <a:xfrm flipH="1" flipV="1">
            <a:off x="11280575" y="7851"/>
            <a:ext cx="911424" cy="6858000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xmlns="" id="{41E53D8E-B3AC-4804-A5B9-B6DD372487C7}"/>
              </a:ext>
            </a:extLst>
          </p:cNvPr>
          <p:cNvSpPr/>
          <p:nvPr userDrawn="1"/>
        </p:nvSpPr>
        <p:spPr>
          <a:xfrm>
            <a:off x="-10152" y="0"/>
            <a:ext cx="1546199" cy="6858000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xmlns="" id="{B1E1076E-1DE3-41C9-B4B8-70E798437C60}"/>
              </a:ext>
            </a:extLst>
          </p:cNvPr>
          <p:cNvGrpSpPr/>
          <p:nvPr userDrawn="1"/>
        </p:nvGrpSpPr>
        <p:grpSpPr>
          <a:xfrm>
            <a:off x="925069" y="1819851"/>
            <a:ext cx="5385035" cy="4235422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D956C7C8-BB78-45B3-ADBE-AEB4A454F27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A4DBC72D-1BB7-4910-AB89-FF08815C60E6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9D6A344C-FB5E-42E5-A658-3B0799340A43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E878AC8A-1FEA-4A2F-B2E6-A80E7F927FC9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7E270177-09BF-4C36-B07D-E04B0676F772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90FB4BFC-90EB-4218-B42B-C23204E79F20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2229AB61-F657-4732-9711-9B0F1D15607B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7ECA0D5-69BA-4C03-B665-D6AC5490D28C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FDAED4C4-F714-4D00-8A06-F47702F23BA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111012" y="2064003"/>
            <a:ext cx="5023088" cy="28619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xmlns="" id="{66C2918E-7294-4AB4-B4BB-F01B1CE42A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43511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3478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4580AF-3414-46B4-BBFA-C4FCC424BB58}"/>
              </a:ext>
            </a:extLst>
          </p:cNvPr>
          <p:cNvSpPr/>
          <p:nvPr userDrawn="1"/>
        </p:nvSpPr>
        <p:spPr>
          <a:xfrm flipH="1">
            <a:off x="0" y="-1"/>
            <a:ext cx="360790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pic>
        <p:nvPicPr>
          <p:cNvPr id="4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xmlns="" id="{B6E3BFF2-CA30-4CB4-BD72-23018CB9987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>
            <a:off x="-1" y="549778"/>
            <a:ext cx="5139665" cy="630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그림 개체 틀 2">
            <a:extLst>
              <a:ext uri="{FF2B5EF4-FFF2-40B4-BE49-F238E27FC236}">
                <a16:creationId xmlns:a16="http://schemas.microsoft.com/office/drawing/2014/main" xmlns="" id="{FCEDB44B-B298-47D4-9B34-97201A4B19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19265" y="1017019"/>
            <a:ext cx="2398240" cy="3733886"/>
          </a:xfrm>
          <a:custGeom>
            <a:avLst/>
            <a:gdLst>
              <a:gd name="connsiteX0" fmla="*/ 0 w 1746098"/>
              <a:gd name="connsiteY0" fmla="*/ 0 h 2942176"/>
              <a:gd name="connsiteX1" fmla="*/ 1746098 w 1746098"/>
              <a:gd name="connsiteY1" fmla="*/ 0 h 2942176"/>
              <a:gd name="connsiteX2" fmla="*/ 1746098 w 1746098"/>
              <a:gd name="connsiteY2" fmla="*/ 2942176 h 2942176"/>
              <a:gd name="connsiteX3" fmla="*/ 0 w 1746098"/>
              <a:gd name="connsiteY3" fmla="*/ 2942176 h 2942176"/>
              <a:gd name="connsiteX4" fmla="*/ 0 w 1746098"/>
              <a:gd name="connsiteY4" fmla="*/ 0 h 2942176"/>
              <a:gd name="connsiteX0" fmla="*/ 21771 w 1746098"/>
              <a:gd name="connsiteY0" fmla="*/ 0 h 2991162"/>
              <a:gd name="connsiteX1" fmla="*/ 1746098 w 1746098"/>
              <a:gd name="connsiteY1" fmla="*/ 48986 h 2991162"/>
              <a:gd name="connsiteX2" fmla="*/ 1746098 w 1746098"/>
              <a:gd name="connsiteY2" fmla="*/ 2991162 h 2991162"/>
              <a:gd name="connsiteX3" fmla="*/ 0 w 1746098"/>
              <a:gd name="connsiteY3" fmla="*/ 2991162 h 2991162"/>
              <a:gd name="connsiteX4" fmla="*/ 21771 w 1746098"/>
              <a:gd name="connsiteY4" fmla="*/ 0 h 2991162"/>
              <a:gd name="connsiteX0" fmla="*/ 21771 w 1795084"/>
              <a:gd name="connsiteY0" fmla="*/ 38100 h 3029262"/>
              <a:gd name="connsiteX1" fmla="*/ 1795084 w 1795084"/>
              <a:gd name="connsiteY1" fmla="*/ 0 h 3029262"/>
              <a:gd name="connsiteX2" fmla="*/ 1746098 w 1795084"/>
              <a:gd name="connsiteY2" fmla="*/ 3029262 h 3029262"/>
              <a:gd name="connsiteX3" fmla="*/ 0 w 1795084"/>
              <a:gd name="connsiteY3" fmla="*/ 3029262 h 3029262"/>
              <a:gd name="connsiteX4" fmla="*/ 21771 w 1795084"/>
              <a:gd name="connsiteY4" fmla="*/ 38100 h 3029262"/>
              <a:gd name="connsiteX0" fmla="*/ 212271 w 1985584"/>
              <a:gd name="connsiteY0" fmla="*/ 38100 h 3067362"/>
              <a:gd name="connsiteX1" fmla="*/ 1985584 w 1985584"/>
              <a:gd name="connsiteY1" fmla="*/ 0 h 3067362"/>
              <a:gd name="connsiteX2" fmla="*/ 1936598 w 1985584"/>
              <a:gd name="connsiteY2" fmla="*/ 3029262 h 3067362"/>
              <a:gd name="connsiteX3" fmla="*/ 0 w 1985584"/>
              <a:gd name="connsiteY3" fmla="*/ 3067362 h 3067362"/>
              <a:gd name="connsiteX4" fmla="*/ 212271 w 1985584"/>
              <a:gd name="connsiteY4" fmla="*/ 38100 h 3067362"/>
              <a:gd name="connsiteX0" fmla="*/ 212271 w 1985584"/>
              <a:gd name="connsiteY0" fmla="*/ 38100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212271 w 1985584"/>
              <a:gd name="connsiteY4" fmla="*/ 38100 h 3110905"/>
              <a:gd name="connsiteX0" fmla="*/ 212271 w 1985584"/>
              <a:gd name="connsiteY0" fmla="*/ 16329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212271 w 1985584"/>
              <a:gd name="connsiteY4" fmla="*/ 16329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195942 w 1985584"/>
              <a:gd name="connsiteY4" fmla="*/ 21772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31006 w 1985584"/>
              <a:gd name="connsiteY2" fmla="*/ 3110905 h 3110905"/>
              <a:gd name="connsiteX3" fmla="*/ 0 w 1985584"/>
              <a:gd name="connsiteY3" fmla="*/ 3067362 h 3110905"/>
              <a:gd name="connsiteX4" fmla="*/ 195942 w 1985584"/>
              <a:gd name="connsiteY4" fmla="*/ 21772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31006 w 1985584"/>
              <a:gd name="connsiteY2" fmla="*/ 3110905 h 3110905"/>
              <a:gd name="connsiteX3" fmla="*/ 0 w 1985584"/>
              <a:gd name="connsiteY3" fmla="*/ 3075245 h 3110905"/>
              <a:gd name="connsiteX4" fmla="*/ 195942 w 1985584"/>
              <a:gd name="connsiteY4" fmla="*/ 21772 h 3110905"/>
              <a:gd name="connsiteX0" fmla="*/ 195942 w 1998431"/>
              <a:gd name="connsiteY0" fmla="*/ 28227 h 3117360"/>
              <a:gd name="connsiteX1" fmla="*/ 1998431 w 1998431"/>
              <a:gd name="connsiteY1" fmla="*/ 0 h 3117360"/>
              <a:gd name="connsiteX2" fmla="*/ 1831006 w 1998431"/>
              <a:gd name="connsiteY2" fmla="*/ 3117360 h 3117360"/>
              <a:gd name="connsiteX3" fmla="*/ 0 w 1998431"/>
              <a:gd name="connsiteY3" fmla="*/ 3081700 h 3117360"/>
              <a:gd name="connsiteX4" fmla="*/ 195942 w 1998431"/>
              <a:gd name="connsiteY4" fmla="*/ 28227 h 3117360"/>
              <a:gd name="connsiteX0" fmla="*/ 195942 w 2004855"/>
              <a:gd name="connsiteY0" fmla="*/ 60503 h 3149636"/>
              <a:gd name="connsiteX1" fmla="*/ 2004855 w 2004855"/>
              <a:gd name="connsiteY1" fmla="*/ 0 h 3149636"/>
              <a:gd name="connsiteX2" fmla="*/ 1831006 w 2004855"/>
              <a:gd name="connsiteY2" fmla="*/ 3149636 h 3149636"/>
              <a:gd name="connsiteX3" fmla="*/ 0 w 2004855"/>
              <a:gd name="connsiteY3" fmla="*/ 3113976 h 3149636"/>
              <a:gd name="connsiteX4" fmla="*/ 195942 w 2004855"/>
              <a:gd name="connsiteY4" fmla="*/ 60503 h 3149636"/>
              <a:gd name="connsiteX0" fmla="*/ 195942 w 2004855"/>
              <a:gd name="connsiteY0" fmla="*/ 47593 h 3136726"/>
              <a:gd name="connsiteX1" fmla="*/ 2004855 w 2004855"/>
              <a:gd name="connsiteY1" fmla="*/ 0 h 3136726"/>
              <a:gd name="connsiteX2" fmla="*/ 1831006 w 2004855"/>
              <a:gd name="connsiteY2" fmla="*/ 3136726 h 3136726"/>
              <a:gd name="connsiteX3" fmla="*/ 0 w 2004855"/>
              <a:gd name="connsiteY3" fmla="*/ 3101066 h 3136726"/>
              <a:gd name="connsiteX4" fmla="*/ 195942 w 2004855"/>
              <a:gd name="connsiteY4" fmla="*/ 47593 h 313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855" h="3136726">
                <a:moveTo>
                  <a:pt x="195942" y="47593"/>
                </a:moveTo>
                <a:lnTo>
                  <a:pt x="2004855" y="0"/>
                </a:lnTo>
                <a:lnTo>
                  <a:pt x="1831006" y="3136726"/>
                </a:lnTo>
                <a:lnTo>
                  <a:pt x="0" y="3101066"/>
                </a:lnTo>
                <a:lnTo>
                  <a:pt x="195942" y="475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252000" tIns="216000"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73575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4944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xmlns="" id="{F17AA797-1798-4C08-849E-9333A7763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5439"/>
            <a:ext cx="12192000" cy="710877"/>
          </a:xfrm>
          <a:prstGeom prst="rect">
            <a:avLst/>
          </a:prstGeom>
        </p:spPr>
        <p:txBody>
          <a:bodyPr lIns="144000" anchor="ctr">
            <a:noAutofit/>
          </a:bodyPr>
          <a:lstStyle>
            <a:lvl1pPr algn="ctr">
              <a:defRPr sz="4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9BB34080-9877-4AF5-88DD-E869B8D494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3" y="1124744"/>
            <a:ext cx="7055584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6948416-229E-4F1F-9D54-8C98E04342E2}"/>
              </a:ext>
            </a:extLst>
          </p:cNvPr>
          <p:cNvSpPr/>
          <p:nvPr userDrawn="1"/>
        </p:nvSpPr>
        <p:spPr>
          <a:xfrm>
            <a:off x="7056106" y="1124744"/>
            <a:ext cx="2112235" cy="57985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7B358A-3674-4B1D-B9BD-E7F0E5CD10C2}"/>
              </a:ext>
            </a:extLst>
          </p:cNvPr>
          <p:cNvSpPr/>
          <p:nvPr userDrawn="1"/>
        </p:nvSpPr>
        <p:spPr>
          <a:xfrm>
            <a:off x="9168341" y="1124745"/>
            <a:ext cx="3023659" cy="163218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8831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D44A8BB-EEB9-45D1-BB64-2875A26CE44A}"/>
              </a:ext>
            </a:extLst>
          </p:cNvPr>
          <p:cNvGrpSpPr/>
          <p:nvPr userDrawn="1"/>
        </p:nvGrpSpPr>
        <p:grpSpPr>
          <a:xfrm>
            <a:off x="1287022" y="1127084"/>
            <a:ext cx="9617956" cy="5644480"/>
            <a:chOff x="2687161" y="3731096"/>
            <a:chExt cx="5158677" cy="3027467"/>
          </a:xfrm>
          <a:solidFill>
            <a:schemeClr val="bg1">
              <a:alpha val="5000"/>
            </a:schemeClr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DB3861F-8715-46B6-A84E-EE57AF93D8CE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CFE73E1F-F495-4074-BE49-CF79406CB60F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7EC49C45-73E4-4020-87A5-43596670C9A1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8EDCC7AC-818C-4750-B80E-77FEB2AD9A98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29208D0E-82AB-431E-B563-66B7857C8E40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18A9569-2A01-489D-A97A-127DFB37E54E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8D225B6-BA5E-49AF-8A0F-A10CED0CB844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45F471B-C553-49DD-B6BB-60A5EA2425B7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3C237FB5-0578-4D94-89B2-DFA14D58D8A7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3152FB34-E045-432C-B74B-00A4CA6A8DA4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81207626-8A50-4297-B706-FB3B992278BB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EEAC81DB-A1E4-4D36-9F3A-47CBB27AA2E1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F96CC8F2-40B2-4E9C-9B15-05B07B853755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44B5066-1C8C-4DD3-89D1-CD064A4DEABF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B420584-DE68-470D-9F19-5924771E16E0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B8FFCA09-5C47-4D32-A33A-C1A19513E9CE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F188E24A-5282-4BBF-BCA4-7516D664E0FB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F23468A2-3E5F-4066-8501-ED0084179807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BEDC64C-6EC1-4D42-A779-876C9E091F08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24374C7F-4991-4CB0-A601-36380C318AE9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81E06329-F699-4E47-9597-6B85CD553637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D631A56-1804-40F7-8203-B9AFE97A4BC7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34602E8-4CD0-46C4-8636-62A3ED6DEDF9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4F4B4FA-5B09-4867-89A3-28254972FFB6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8242F29E-ECD2-43FA-AE54-604B5213D51B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5F3D4EDB-DA06-47DF-BE76-6219EA39A6D3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2CEBB5E3-060C-474B-91FD-88699422A04B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6C49A8D-8256-45D2-BA1A-C5DDF5D3E271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E6F6073-18D9-483E-970D-B436FE0B0291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7982D651-94C6-483B-BA91-5F2E8013B00D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9DEDE31-A4C4-414E-8A74-9983964929D7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68700F52-122C-4034-8228-3C59A0DF0530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673F8F07-2DD7-46C9-BA0F-32E69B5044C6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F467FD9B-F645-477A-8D11-0E89397A445D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ED79C78-80DF-4333-B21F-223A9CB1B854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94A6BD9C-2D44-4A16-B41D-14DC536F6F65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B9CD0953-F8C6-42CF-8048-0F0B2DEBB235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7C5471A5-6F09-4059-867D-A32B8CD431B2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3EDA6F10-99F4-40A2-8988-5068C6F7C509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13D4750C-CA5A-456D-BEA5-64EAF69052C1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30CE455D-B1F0-41C5-91A2-57765BA72BF3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DA88359-3E04-4AA1-A2A8-0C953CD172A4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923FB2B-5CC5-43AA-9162-DF012833F52A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1E1EE10C-BDFB-4E23-982B-78BCA3597910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FA182A86-8CA1-4331-BC0D-9E556AD3E62B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F3E16DE-951D-4E30-8DA3-1E4921A14E23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3DEE26B-6138-4B66-AA83-D5B5D7372C3C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C4DB734-4994-43FF-9F21-9C421B9E8639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062042F-EB79-41D9-A16C-52A53439E0DA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33B69A72-3486-4BF0-AB16-8695ECFC1671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F242892-CB7F-4150-8B71-1FC8B7F1A3FD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0E8DDC14-F8AC-4303-9B2C-A1121237F51E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56E71CE0-2534-4B07-B56F-BF1D32DD153F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A26C689E-EEE5-40E5-8321-735B366FA1CF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1F120F42-6153-41C6-A3CE-7F7FB945F143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35585D90-02E3-4EB6-B3F5-15A9ACAE84D0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50118796-D5D4-4E63-BEC4-BD1F99429014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B30473F8-4732-4002-BBC7-F92434A3395F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F907AD0D-6B0A-49B6-B29C-0F9CA2DFCF20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018576E4-1B4C-4FCA-B5B6-4B9DB7F22908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A3A728F7-1671-42EA-8B79-EF0F150E803A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AB31C661-9A26-4F83-BBAF-6B6EBFD32624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E1FD2A4B-70E3-4FA5-8991-86FFE826B909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F3F283A7-4820-4EB2-964D-221E923D51BD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051F195D-B45F-4022-B23C-B679E1C22939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BE71EFF9-C944-4A13-AF77-73F1A9EAB66A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EF167B5A-D783-4714-AA09-5F28BC71B5D0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2A6C3EE8-36AC-4ED4-A92A-6C0DC2412CEB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61AF1561-9551-4351-9E5C-3F5E65B92779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4DC98E2C-8675-4E5B-8DA6-F979D97D805B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24CE4B13-D49E-40DF-960A-FD7A6336D0CC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90D6C89F-564A-4CF7-9B9F-6F5F6F6EAE93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367B11FD-2B40-4C28-9501-F500C633ABC1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32964DE4-D29F-460E-AC5C-768ABA147913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783DC323-839F-4F02-94AC-820CB3E8EAF2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6BDAA9E8-C024-4856-BEFF-29AFBB9C8FE1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1C737A67-7BC0-4221-9296-67FD2850796F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731A33FB-15C5-4C69-9551-5F4DCE100A33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58ACC1E6-AAA1-4F47-93A3-A09B748BEA92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947C6533-5B15-4328-B80A-D6A48A80BEDB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4CBD329D-77BF-45DF-9A94-AAAA6D787A31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EDFAD0F7-7460-4479-B679-3178A17985FE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48E3D486-862D-457A-A9CA-124E60588142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953FCBB5-390A-4368-B2E5-5A33DD477C30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1503B339-C3D8-4AAC-B8F9-B90B9BA90214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1AFDFFED-7DF4-42C1-8D20-DCEE57CFEFE3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460195A2-B393-47D7-BD75-BCC4616CAD41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07488F51-B305-4689-86D4-0D744EB0A6C5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904083C2-D6D4-4888-83DF-6052D89A1470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9AA2F96F-3244-42F4-B193-90BD89981FFB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EC8EB498-8E67-4AA3-802C-A4CE45734D03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0BA1BEEC-1434-46B2-BFE3-AEEAB186E9B7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8ED57F4E-2540-48B7-8B38-B8466F94B5BB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C184D078-DC56-4347-B918-2DD617533B44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F8D29627-A803-4193-9B6E-5E0EDB4387CF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EB7D221B-0D80-40A9-8331-DA6558A1D375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19AB5199-FFB4-46F6-AAB5-4824C9BD8752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2F689634-627E-459C-80E5-C72E6CD21921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4CAFA144-B2A8-4123-85EB-FFFEAAC587D0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BB16F44E-9340-4139-97CC-A690559A4304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A07537B0-4EF0-4BA7-9690-3C3633CF1124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32519478-5ED1-44E1-B158-1F34BF34C503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3834F2DF-2CE0-4287-8BCC-DEB165C0D36E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5FA4BADD-3A02-47BB-B196-BC8B6ABBBAE3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E02D8199-EC44-4F53-A5E6-513B2FAE3D8E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D55BB763-EDAD-4F0D-8D03-E8FE70ADDECD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B93783DD-ACCC-4B50-8831-1FB1F66AAA91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DCF920D3-7F71-45BB-8D6A-A34208C03F0F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C0954072-CFF0-437B-95D0-44F973F36690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08BC99E0-50B7-4A1D-9E9C-60F361531679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D9FB6A75-70EB-4ABF-8097-A92423E3D599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F1B85CFE-8353-4CFD-9369-F918AD513943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5" name="Text Placeholder 9">
            <a:extLst>
              <a:ext uri="{FF2B5EF4-FFF2-40B4-BE49-F238E27FC236}">
                <a16:creationId xmlns:a16="http://schemas.microsoft.com/office/drawing/2014/main" xmlns="" id="{EBE979C5-59A9-40E1-A4B9-BF16F64CCB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27504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334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74923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4527823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49362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0266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1085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hevron 4">
            <a:extLst>
              <a:ext uri="{FF2B5EF4-FFF2-40B4-BE49-F238E27FC236}">
                <a16:creationId xmlns:a16="http://schemas.microsoft.com/office/drawing/2014/main" xmlns="" id="{F91D817D-42AC-406F-8992-462616433CC0}"/>
              </a:ext>
            </a:extLst>
          </p:cNvPr>
          <p:cNvSpPr/>
          <p:nvPr userDrawn="1"/>
        </p:nvSpPr>
        <p:spPr>
          <a:xfrm flipH="1">
            <a:off x="706744" y="1827783"/>
            <a:ext cx="2156579" cy="2692456"/>
          </a:xfrm>
          <a:prstGeom prst="chevron">
            <a:avLst>
              <a:gd name="adj" fmla="val 2333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B25403C2-8B82-4969-AE72-6E497CE5EEEF}"/>
              </a:ext>
            </a:extLst>
          </p:cNvPr>
          <p:cNvSpPr/>
          <p:nvPr userDrawn="1"/>
        </p:nvSpPr>
        <p:spPr>
          <a:xfrm flipH="1">
            <a:off x="3455827" y="1827783"/>
            <a:ext cx="2156579" cy="2692456"/>
          </a:xfrm>
          <a:prstGeom prst="chevron">
            <a:avLst>
              <a:gd name="adj" fmla="val 23333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xmlns="" id="{D3AC05D6-8180-4CE8-A0E8-F9872B179B12}"/>
              </a:ext>
            </a:extLst>
          </p:cNvPr>
          <p:cNvSpPr/>
          <p:nvPr userDrawn="1"/>
        </p:nvSpPr>
        <p:spPr>
          <a:xfrm flipH="1">
            <a:off x="6204910" y="1827783"/>
            <a:ext cx="2156579" cy="2692456"/>
          </a:xfrm>
          <a:prstGeom prst="chevron">
            <a:avLst>
              <a:gd name="adj" fmla="val 2333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xmlns="" id="{F62E6301-BF9F-403B-8314-60195D054878}"/>
              </a:ext>
            </a:extLst>
          </p:cNvPr>
          <p:cNvSpPr/>
          <p:nvPr userDrawn="1"/>
        </p:nvSpPr>
        <p:spPr>
          <a:xfrm flipH="1">
            <a:off x="8953992" y="1827783"/>
            <a:ext cx="2156579" cy="2692456"/>
          </a:xfrm>
          <a:prstGeom prst="chevron">
            <a:avLst>
              <a:gd name="adj" fmla="val 2333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C10C1C-79E5-4295-B426-8F2C929EE511}"/>
              </a:ext>
            </a:extLst>
          </p:cNvPr>
          <p:cNvSpPr/>
          <p:nvPr userDrawn="1"/>
        </p:nvSpPr>
        <p:spPr>
          <a:xfrm>
            <a:off x="0" y="2456886"/>
            <a:ext cx="12192000" cy="14342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89F4AA7-ECDF-4958-8870-F7868FC79F32}"/>
              </a:ext>
            </a:extLst>
          </p:cNvPr>
          <p:cNvGrpSpPr/>
          <p:nvPr userDrawn="1"/>
        </p:nvGrpSpPr>
        <p:grpSpPr>
          <a:xfrm>
            <a:off x="1215508" y="1827783"/>
            <a:ext cx="2164227" cy="2692456"/>
            <a:chOff x="3487166" y="1850315"/>
            <a:chExt cx="1781307" cy="2216076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xmlns="" id="{C9960CBA-7FBA-4310-95D8-EBCE652C09AE}"/>
                </a:ext>
              </a:extLst>
            </p:cNvPr>
            <p:cNvSpPr/>
            <p:nvPr/>
          </p:nvSpPr>
          <p:spPr>
            <a:xfrm>
              <a:off x="3487166" y="1850315"/>
              <a:ext cx="1775013" cy="2216076"/>
            </a:xfrm>
            <a:prstGeom prst="chevron">
              <a:avLst>
                <a:gd name="adj" fmla="val 233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xmlns="" id="{4EFA4637-95F3-4F02-AF64-2DCDD3E2DE57}"/>
                </a:ext>
              </a:extLst>
            </p:cNvPr>
            <p:cNvSpPr/>
            <p:nvPr/>
          </p:nvSpPr>
          <p:spPr>
            <a:xfrm flipH="1">
              <a:off x="3493461" y="1850315"/>
              <a:ext cx="1775012" cy="1123794"/>
            </a:xfrm>
            <a:prstGeom prst="parallelogram">
              <a:avLst>
                <a:gd name="adj" fmla="val 3722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14EFE26-466B-4A45-9AD1-3BFD06B10144}"/>
              </a:ext>
            </a:extLst>
          </p:cNvPr>
          <p:cNvGrpSpPr/>
          <p:nvPr userDrawn="1"/>
        </p:nvGrpSpPr>
        <p:grpSpPr>
          <a:xfrm>
            <a:off x="3967140" y="1827783"/>
            <a:ext cx="2161678" cy="2692456"/>
            <a:chOff x="5417867" y="1850315"/>
            <a:chExt cx="1779209" cy="2216076"/>
          </a:xfrm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xmlns="" id="{39781837-3ED6-4351-99BA-9A1DAFE710E5}"/>
                </a:ext>
              </a:extLst>
            </p:cNvPr>
            <p:cNvSpPr/>
            <p:nvPr/>
          </p:nvSpPr>
          <p:spPr>
            <a:xfrm>
              <a:off x="5417867" y="1850315"/>
              <a:ext cx="1775013" cy="2216076"/>
            </a:xfrm>
            <a:prstGeom prst="chevron">
              <a:avLst>
                <a:gd name="adj" fmla="val 2333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xmlns="" id="{C49DE6DC-76E9-4C44-B94C-B17CDDD4873D}"/>
                </a:ext>
              </a:extLst>
            </p:cNvPr>
            <p:cNvSpPr/>
            <p:nvPr/>
          </p:nvSpPr>
          <p:spPr>
            <a:xfrm flipH="1">
              <a:off x="5422064" y="1850315"/>
              <a:ext cx="1775012" cy="1123794"/>
            </a:xfrm>
            <a:prstGeom prst="parallelogram">
              <a:avLst>
                <a:gd name="adj" fmla="val 3722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AED15D2-D741-4DDB-BFB5-D04808F7CC74}"/>
              </a:ext>
            </a:extLst>
          </p:cNvPr>
          <p:cNvGrpSpPr/>
          <p:nvPr userDrawn="1"/>
        </p:nvGrpSpPr>
        <p:grpSpPr>
          <a:xfrm>
            <a:off x="6716223" y="1827783"/>
            <a:ext cx="2159129" cy="2692456"/>
            <a:chOff x="7348568" y="1850315"/>
            <a:chExt cx="1777111" cy="2216076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xmlns="" id="{ED50CA78-1F5E-4AD7-B4B4-90B2A0BC0AB5}"/>
                </a:ext>
              </a:extLst>
            </p:cNvPr>
            <p:cNvSpPr/>
            <p:nvPr/>
          </p:nvSpPr>
          <p:spPr>
            <a:xfrm>
              <a:off x="7348568" y="1850315"/>
              <a:ext cx="1775013" cy="2216076"/>
            </a:xfrm>
            <a:prstGeom prst="chevron">
              <a:avLst>
                <a:gd name="adj" fmla="val 2333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62FEE9DF-D5EF-4A52-9FCE-9947107046DE}"/>
                </a:ext>
              </a:extLst>
            </p:cNvPr>
            <p:cNvSpPr/>
            <p:nvPr/>
          </p:nvSpPr>
          <p:spPr>
            <a:xfrm flipH="1">
              <a:off x="7350667" y="1850315"/>
              <a:ext cx="1775012" cy="1123794"/>
            </a:xfrm>
            <a:prstGeom prst="parallelogram">
              <a:avLst>
                <a:gd name="adj" fmla="val 3722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75B5629-C87D-454E-8AD6-034D2D75D9F0}"/>
              </a:ext>
            </a:extLst>
          </p:cNvPr>
          <p:cNvGrpSpPr/>
          <p:nvPr userDrawn="1"/>
        </p:nvGrpSpPr>
        <p:grpSpPr>
          <a:xfrm>
            <a:off x="9462756" y="1827783"/>
            <a:ext cx="2156580" cy="2692456"/>
            <a:chOff x="9279270" y="1850315"/>
            <a:chExt cx="1775013" cy="2216076"/>
          </a:xfrm>
        </p:grpSpPr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xmlns="" id="{BE20F662-8C83-43D8-B88A-F2DF00833E32}"/>
                </a:ext>
              </a:extLst>
            </p:cNvPr>
            <p:cNvSpPr/>
            <p:nvPr/>
          </p:nvSpPr>
          <p:spPr>
            <a:xfrm>
              <a:off x="9279270" y="1850315"/>
              <a:ext cx="1775013" cy="2216076"/>
            </a:xfrm>
            <a:prstGeom prst="chevron">
              <a:avLst>
                <a:gd name="adj" fmla="val 2333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xmlns="" id="{097D1647-C0E5-4A68-8D71-C07F4CF7D4CC}"/>
                </a:ext>
              </a:extLst>
            </p:cNvPr>
            <p:cNvSpPr/>
            <p:nvPr/>
          </p:nvSpPr>
          <p:spPr>
            <a:xfrm flipH="1">
              <a:off x="9279271" y="1850315"/>
              <a:ext cx="1775012" cy="1123794"/>
            </a:xfrm>
            <a:prstGeom prst="parallelogram">
              <a:avLst>
                <a:gd name="adj" fmla="val 37228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xmlns="" id="{C6E031D4-7C96-4991-960F-15488A1643FE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296297" y="1869818"/>
            <a:ext cx="2010296" cy="1272757"/>
          </a:xfrm>
          <a:custGeom>
            <a:avLst/>
            <a:gdLst>
              <a:gd name="connsiteX0" fmla="*/ 0 w 1775012"/>
              <a:gd name="connsiteY0" fmla="*/ 0 h 1123794"/>
              <a:gd name="connsiteX1" fmla="*/ 1356646 w 1775012"/>
              <a:gd name="connsiteY1" fmla="*/ 0 h 1123794"/>
              <a:gd name="connsiteX2" fmla="*/ 1775012 w 1775012"/>
              <a:gd name="connsiteY2" fmla="*/ 1123794 h 1123794"/>
              <a:gd name="connsiteX3" fmla="*/ 418366 w 1775012"/>
              <a:gd name="connsiteY3" fmla="*/ 1123794 h 112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5012" h="1123794">
                <a:moveTo>
                  <a:pt x="0" y="0"/>
                </a:moveTo>
                <a:lnTo>
                  <a:pt x="1356646" y="0"/>
                </a:lnTo>
                <a:lnTo>
                  <a:pt x="1775012" y="1123794"/>
                </a:lnTo>
                <a:lnTo>
                  <a:pt x="418366" y="11237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xmlns="" id="{ED74A7CE-680E-450D-BA13-E6BAAE8C5DC3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4046113" y="1869818"/>
            <a:ext cx="2010296" cy="1272757"/>
          </a:xfrm>
          <a:custGeom>
            <a:avLst/>
            <a:gdLst>
              <a:gd name="connsiteX0" fmla="*/ 0 w 1775012"/>
              <a:gd name="connsiteY0" fmla="*/ 0 h 1123794"/>
              <a:gd name="connsiteX1" fmla="*/ 1356646 w 1775012"/>
              <a:gd name="connsiteY1" fmla="*/ 0 h 1123794"/>
              <a:gd name="connsiteX2" fmla="*/ 1775012 w 1775012"/>
              <a:gd name="connsiteY2" fmla="*/ 1123794 h 1123794"/>
              <a:gd name="connsiteX3" fmla="*/ 418366 w 1775012"/>
              <a:gd name="connsiteY3" fmla="*/ 1123794 h 112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5012" h="1123794">
                <a:moveTo>
                  <a:pt x="0" y="0"/>
                </a:moveTo>
                <a:lnTo>
                  <a:pt x="1356646" y="0"/>
                </a:lnTo>
                <a:lnTo>
                  <a:pt x="1775012" y="1123794"/>
                </a:lnTo>
                <a:lnTo>
                  <a:pt x="418366" y="11237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A1B08C67-8E64-40CA-915D-A094C01A2458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6795929" y="1869818"/>
            <a:ext cx="2010296" cy="1272757"/>
          </a:xfrm>
          <a:custGeom>
            <a:avLst/>
            <a:gdLst>
              <a:gd name="connsiteX0" fmla="*/ 0 w 1775012"/>
              <a:gd name="connsiteY0" fmla="*/ 0 h 1123794"/>
              <a:gd name="connsiteX1" fmla="*/ 1356646 w 1775012"/>
              <a:gd name="connsiteY1" fmla="*/ 0 h 1123794"/>
              <a:gd name="connsiteX2" fmla="*/ 1775012 w 1775012"/>
              <a:gd name="connsiteY2" fmla="*/ 1123794 h 1123794"/>
              <a:gd name="connsiteX3" fmla="*/ 418366 w 1775012"/>
              <a:gd name="connsiteY3" fmla="*/ 1123794 h 112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5012" h="1123794">
                <a:moveTo>
                  <a:pt x="0" y="0"/>
                </a:moveTo>
                <a:lnTo>
                  <a:pt x="1356646" y="0"/>
                </a:lnTo>
                <a:lnTo>
                  <a:pt x="1775012" y="1123794"/>
                </a:lnTo>
                <a:lnTo>
                  <a:pt x="418366" y="11237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xmlns="" id="{E135FB35-8423-4DC2-B6E0-A84848A40487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545745" y="1869818"/>
            <a:ext cx="2010296" cy="1272757"/>
          </a:xfrm>
          <a:custGeom>
            <a:avLst/>
            <a:gdLst>
              <a:gd name="connsiteX0" fmla="*/ 0 w 1775012"/>
              <a:gd name="connsiteY0" fmla="*/ 0 h 1123794"/>
              <a:gd name="connsiteX1" fmla="*/ 1356646 w 1775012"/>
              <a:gd name="connsiteY1" fmla="*/ 0 h 1123794"/>
              <a:gd name="connsiteX2" fmla="*/ 1775012 w 1775012"/>
              <a:gd name="connsiteY2" fmla="*/ 1123794 h 1123794"/>
              <a:gd name="connsiteX3" fmla="*/ 418366 w 1775012"/>
              <a:gd name="connsiteY3" fmla="*/ 1123794 h 112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5012" h="1123794">
                <a:moveTo>
                  <a:pt x="0" y="0"/>
                </a:moveTo>
                <a:lnTo>
                  <a:pt x="1356646" y="0"/>
                </a:lnTo>
                <a:lnTo>
                  <a:pt x="1775012" y="1123794"/>
                </a:lnTo>
                <a:lnTo>
                  <a:pt x="418366" y="11237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34932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16EE34E5-ADA6-4EE7-BC24-98C8E9A86B8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1852" y="653142"/>
            <a:ext cx="4454434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DE143D-2918-4056-AC94-92DF81A575B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05502" y="2576900"/>
            <a:ext cx="4454434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1334882F-9259-4D67-9996-302AE17E5F75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183677" y="4500658"/>
            <a:ext cx="4454434" cy="16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492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7875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xmlns="" id="{2AE845BB-8A29-4779-8B43-B934E6DDFB8B}"/>
              </a:ext>
            </a:extLst>
          </p:cNvPr>
          <p:cNvGrpSpPr/>
          <p:nvPr userDrawn="1"/>
        </p:nvGrpSpPr>
        <p:grpSpPr>
          <a:xfrm>
            <a:off x="4079368" y="2057112"/>
            <a:ext cx="4033264" cy="317223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D7F19DBF-5292-43E5-94EE-D6AB60DDA78B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2FA08303-7450-4465-89B5-546560128F0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A112214A-ECD6-47B6-B65C-5EF7FE51EF1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C2EA0A9-6A68-4C40-88D6-04895709446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D6F68883-C3B7-4C94-BD31-32F98D8BE1A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BDEA13E-D294-4005-85D1-E56FE964E046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AC12858-C367-4E68-B947-5BEE6E2C134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8AD4EFD-83E4-4211-9083-D69FFAF1094D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xmlns="" id="{5EED995C-31D2-4B3D-8F59-FF50BED6369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247170" y="2218668"/>
            <a:ext cx="3678250" cy="215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xmlns="" id="{0EE93CA1-2CCC-43DD-A5A9-685B033F3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086240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3718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xmlns="" id="{35A586F4-88B7-45EE-9708-47716F743070}"/>
              </a:ext>
            </a:extLst>
          </p:cNvPr>
          <p:cNvSpPr/>
          <p:nvPr userDrawn="1"/>
        </p:nvSpPr>
        <p:spPr>
          <a:xfrm flipV="1">
            <a:off x="152400" y="-1"/>
            <a:ext cx="6238876" cy="6848475"/>
          </a:xfrm>
          <a:custGeom>
            <a:avLst/>
            <a:gdLst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522922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522922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  <a:gd name="connsiteX5" fmla="*/ 0 w 6238876"/>
              <a:gd name="connsiteY5" fmla="*/ 0 h 6858000"/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522922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  <a:gd name="connsiteX5" fmla="*/ 0 w 623887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8876" h="6858000">
                <a:moveTo>
                  <a:pt x="0" y="0"/>
                </a:moveTo>
                <a:lnTo>
                  <a:pt x="4819651" y="0"/>
                </a:lnTo>
                <a:cubicBezTo>
                  <a:pt x="4819651" y="1689100"/>
                  <a:pt x="5153027" y="4273550"/>
                  <a:pt x="6238876" y="5229225"/>
                </a:cubicBezTo>
                <a:cubicBezTo>
                  <a:pt x="5286376" y="5778500"/>
                  <a:pt x="4883152" y="6283325"/>
                  <a:pt x="481965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E34B3B3A-542A-46E1-A720-8928C9B91FC2}"/>
              </a:ext>
            </a:extLst>
          </p:cNvPr>
          <p:cNvCxnSpPr>
            <a:cxnSpLocks/>
          </p:cNvCxnSpPr>
          <p:nvPr userDrawn="1"/>
        </p:nvCxnSpPr>
        <p:spPr>
          <a:xfrm>
            <a:off x="6238876" y="1638302"/>
            <a:ext cx="59531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xmlns="" id="{F31766EE-B13B-4F0C-AAE1-FB140846B8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238876" cy="6858000"/>
          </a:xfrm>
          <a:custGeom>
            <a:avLst/>
            <a:gdLst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162877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8876" h="6858000">
                <a:moveTo>
                  <a:pt x="0" y="0"/>
                </a:moveTo>
                <a:lnTo>
                  <a:pt x="4819651" y="0"/>
                </a:lnTo>
                <a:cubicBezTo>
                  <a:pt x="4845052" y="371475"/>
                  <a:pt x="5222876" y="1143000"/>
                  <a:pt x="6238876" y="1628775"/>
                </a:cubicBezTo>
                <a:cubicBezTo>
                  <a:pt x="5153027" y="2584450"/>
                  <a:pt x="4819651" y="5168900"/>
                  <a:pt x="4819651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8640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6139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xmlns="" id="{2A921263-B14B-4578-8B20-3AC423CD7911}"/>
              </a:ext>
            </a:extLst>
          </p:cNvPr>
          <p:cNvGrpSpPr/>
          <p:nvPr userDrawn="1"/>
        </p:nvGrpSpPr>
        <p:grpSpPr>
          <a:xfrm>
            <a:off x="8758046" y="1910898"/>
            <a:ext cx="2357831" cy="4144944"/>
            <a:chOff x="445712" y="1449040"/>
            <a:chExt cx="2113018" cy="3924176"/>
          </a:xfrm>
        </p:grpSpPr>
        <p:sp>
          <p:nvSpPr>
            <p:cNvPr id="3" name="Rounded Rectangle 15">
              <a:extLst>
                <a:ext uri="{FF2B5EF4-FFF2-40B4-BE49-F238E27FC236}">
                  <a16:creationId xmlns:a16="http://schemas.microsoft.com/office/drawing/2014/main" xmlns="" id="{8C3C820B-CE00-4BAD-9573-FCBB3CE63C19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4" name="Rectangle 16">
              <a:extLst>
                <a:ext uri="{FF2B5EF4-FFF2-40B4-BE49-F238E27FC236}">
                  <a16:creationId xmlns:a16="http://schemas.microsoft.com/office/drawing/2014/main" xmlns="" id="{335E9A53-BA4A-4973-9374-66FEFEC737CA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xmlns="" id="{C1CEE9FC-3896-4BDC-9E67-DA76492461D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18">
                <a:extLst>
                  <a:ext uri="{FF2B5EF4-FFF2-40B4-BE49-F238E27FC236}">
                    <a16:creationId xmlns:a16="http://schemas.microsoft.com/office/drawing/2014/main" xmlns="" id="{2FC925BD-DB85-4C13-A07E-FCBC2C4EF694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7" name="Rounded Rectangle 19">
                <a:extLst>
                  <a:ext uri="{FF2B5EF4-FFF2-40B4-BE49-F238E27FC236}">
                    <a16:creationId xmlns:a16="http://schemas.microsoft.com/office/drawing/2014/main" xmlns="" id="{B608E06C-085B-438A-88EF-35841D5F7632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A08B97E3-9D87-44AD-9AA5-DB218399F06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924348" y="2256777"/>
            <a:ext cx="2025226" cy="332137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xmlns="" id="{549CFBFE-8441-461C-BFBA-38F9B1FD5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962340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5033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>
            <a:extLst>
              <a:ext uri="{FF2B5EF4-FFF2-40B4-BE49-F238E27FC236}">
                <a16:creationId xmlns:a16="http://schemas.microsoft.com/office/drawing/2014/main" xmlns="" id="{B1200484-72B4-43EB-A307-AC173EECE210}"/>
              </a:ext>
            </a:extLst>
          </p:cNvPr>
          <p:cNvSpPr/>
          <p:nvPr/>
        </p:nvSpPr>
        <p:spPr>
          <a:xfrm rot="2700000">
            <a:off x="7613275" y="909332"/>
            <a:ext cx="2073280" cy="5107827"/>
          </a:xfrm>
          <a:prstGeom prst="rect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xmlns="" id="{746E5197-E35A-4AF6-8BB9-724E846289AD}"/>
              </a:ext>
            </a:extLst>
          </p:cNvPr>
          <p:cNvSpPr/>
          <p:nvPr/>
        </p:nvSpPr>
        <p:spPr>
          <a:xfrm rot="18900000">
            <a:off x="7613278" y="875086"/>
            <a:ext cx="2073279" cy="5107830"/>
          </a:xfrm>
          <a:prstGeom prst="rect">
            <a:avLst/>
          </a:prstGeom>
          <a:noFill/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xmlns="" id="{5C6A544B-DEF5-42CF-B81D-EA204CF5C2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69923" y="2050576"/>
            <a:ext cx="2565552" cy="2565552"/>
          </a:xfrm>
          <a:custGeom>
            <a:avLst/>
            <a:gdLst>
              <a:gd name="connsiteX0" fmla="*/ 1282776 w 2565552"/>
              <a:gd name="connsiteY0" fmla="*/ 0 h 2565552"/>
              <a:gd name="connsiteX1" fmla="*/ 2565552 w 2565552"/>
              <a:gd name="connsiteY1" fmla="*/ 1282777 h 2565552"/>
              <a:gd name="connsiteX2" fmla="*/ 1282776 w 2565552"/>
              <a:gd name="connsiteY2" fmla="*/ 2565552 h 2565552"/>
              <a:gd name="connsiteX3" fmla="*/ 0 w 2565552"/>
              <a:gd name="connsiteY3" fmla="*/ 1282776 h 256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552" h="2565552">
                <a:moveTo>
                  <a:pt x="1282776" y="0"/>
                </a:moveTo>
                <a:lnTo>
                  <a:pt x="2565552" y="1282777"/>
                </a:lnTo>
                <a:lnTo>
                  <a:pt x="1282776" y="2565552"/>
                </a:lnTo>
                <a:lnTo>
                  <a:pt x="0" y="12827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xmlns="" id="{C02AE221-A9B0-4F37-A129-07368400CD5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70697" y="3451350"/>
            <a:ext cx="2565552" cy="2565552"/>
          </a:xfrm>
          <a:custGeom>
            <a:avLst/>
            <a:gdLst>
              <a:gd name="connsiteX0" fmla="*/ 1282775 w 2565552"/>
              <a:gd name="connsiteY0" fmla="*/ 0 h 2565552"/>
              <a:gd name="connsiteX1" fmla="*/ 2565552 w 2565552"/>
              <a:gd name="connsiteY1" fmla="*/ 1282776 h 2565552"/>
              <a:gd name="connsiteX2" fmla="*/ 1282776 w 2565552"/>
              <a:gd name="connsiteY2" fmla="*/ 2565552 h 2565552"/>
              <a:gd name="connsiteX3" fmla="*/ 0 w 2565552"/>
              <a:gd name="connsiteY3" fmla="*/ 1282776 h 256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552" h="2565552">
                <a:moveTo>
                  <a:pt x="1282775" y="0"/>
                </a:moveTo>
                <a:lnTo>
                  <a:pt x="2565552" y="1282776"/>
                </a:lnTo>
                <a:lnTo>
                  <a:pt x="1282776" y="2565552"/>
                </a:lnTo>
                <a:lnTo>
                  <a:pt x="0" y="12827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xmlns="" id="{E5285B70-0363-436C-AB13-3367F4E0FD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58182" y="2063864"/>
            <a:ext cx="2565552" cy="2565552"/>
          </a:xfrm>
          <a:custGeom>
            <a:avLst/>
            <a:gdLst>
              <a:gd name="connsiteX0" fmla="*/ 1282776 w 2565552"/>
              <a:gd name="connsiteY0" fmla="*/ 0 h 2565552"/>
              <a:gd name="connsiteX1" fmla="*/ 2565552 w 2565552"/>
              <a:gd name="connsiteY1" fmla="*/ 1282776 h 2565552"/>
              <a:gd name="connsiteX2" fmla="*/ 1282776 w 2565552"/>
              <a:gd name="connsiteY2" fmla="*/ 2565552 h 2565552"/>
              <a:gd name="connsiteX3" fmla="*/ 0 w 2565552"/>
              <a:gd name="connsiteY3" fmla="*/ 1282776 h 256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552" h="2565552">
                <a:moveTo>
                  <a:pt x="1282776" y="0"/>
                </a:moveTo>
                <a:lnTo>
                  <a:pt x="2565552" y="1282776"/>
                </a:lnTo>
                <a:lnTo>
                  <a:pt x="1282776" y="2565552"/>
                </a:lnTo>
                <a:lnTo>
                  <a:pt x="0" y="12827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xmlns="" id="{B86ADC2A-A8A4-4EF0-8AEC-78660E2990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7409" y="663092"/>
            <a:ext cx="2565552" cy="2565553"/>
          </a:xfrm>
          <a:custGeom>
            <a:avLst/>
            <a:gdLst>
              <a:gd name="connsiteX0" fmla="*/ 1282775 w 2565552"/>
              <a:gd name="connsiteY0" fmla="*/ 0 h 2565553"/>
              <a:gd name="connsiteX1" fmla="*/ 2565552 w 2565552"/>
              <a:gd name="connsiteY1" fmla="*/ 1282777 h 2565553"/>
              <a:gd name="connsiteX2" fmla="*/ 1282776 w 2565552"/>
              <a:gd name="connsiteY2" fmla="*/ 2565553 h 2565553"/>
              <a:gd name="connsiteX3" fmla="*/ 0 w 2565552"/>
              <a:gd name="connsiteY3" fmla="*/ 1282776 h 256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552" h="2565553">
                <a:moveTo>
                  <a:pt x="1282775" y="0"/>
                </a:moveTo>
                <a:lnTo>
                  <a:pt x="2565552" y="1282777"/>
                </a:lnTo>
                <a:lnTo>
                  <a:pt x="1282776" y="2565553"/>
                </a:lnTo>
                <a:lnTo>
                  <a:pt x="0" y="12827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85433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6533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>
            <a:extLst>
              <a:ext uri="{FF2B5EF4-FFF2-40B4-BE49-F238E27FC236}">
                <a16:creationId xmlns:a16="http://schemas.microsoft.com/office/drawing/2014/main" xmlns="" id="{9A56A33B-1F69-4BF6-85FA-7D0554CE98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7896225" cy="68580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97873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6022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2410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6472495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6004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8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2.xml"/><Relationship Id="rId18" Type="http://schemas.openxmlformats.org/officeDocument/2006/relationships/image" Target="../media/image62.emf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76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vmlDrawing" Target="../drawings/vmlDrawing1.v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8" r:id="rId5"/>
    <p:sldLayoutId id="2147483680" r:id="rId6"/>
    <p:sldLayoutId id="2147483681" r:id="rId7"/>
    <p:sldLayoutId id="2147483682" r:id="rId8"/>
    <p:sldLayoutId id="2147483684" r:id="rId9"/>
    <p:sldLayoutId id="2147483686" r:id="rId10"/>
    <p:sldLayoutId id="2147483689" r:id="rId11"/>
    <p:sldLayoutId id="2147483687" r:id="rId12"/>
    <p:sldLayoutId id="2147483688" r:id="rId13"/>
    <p:sldLayoutId id="2147483671" r:id="rId14"/>
    <p:sldLayoutId id="214748367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71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37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DBC3F41C-1950-4175-A0D5-F29309A4B1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17" imgW="383" imgH="384" progId="TCLayout.ActiveDocument.1">
                  <p:embed/>
                </p:oleObj>
              </mc:Choice>
              <mc:Fallback>
                <p:oleObj name="think-cell Slide" r:id="rId17" imgW="383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xmlns="" id="{DBC3F41C-1950-4175-A0D5-F29309A4B1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3AF71B7F-2C2D-40D3-A393-9F6DCC630C92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1DE9C95-668D-4C97-99D8-074E1701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6400"/>
            <a:ext cx="11125200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F9BE55-B1B7-4BDF-8E9F-D05E93906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11125200" cy="465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6160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pos="7344">
          <p15:clr>
            <a:srgbClr val="F26B43"/>
          </p15:clr>
        </p15:guide>
        <p15:guide id="3" orient="horz" pos="3936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81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6C2C38-2AF6-E7FC-2EAD-EF7D7337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CD446B-3869-3A48-C4FA-0DB50D8B7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A63497-5C64-BD71-9701-ADD084975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B0EA2-F5C9-485F-A5C6-BBE2F71AF79F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FBA5E9-D899-CE88-18D4-04737A8F3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50C472-C3A2-BBA7-CDF1-23D350C38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259C6-7B9F-47CB-84EA-AE2329FC0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59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verpass Black"/>
              <a:buNone/>
              <a:defRPr sz="30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2362733"/>
            <a:ext cx="10272000" cy="37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○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○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○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0301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33" r:id="rId3"/>
    <p:sldLayoutId id="2147483931" r:id="rId4"/>
    <p:sldLayoutId id="214748393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54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90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99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929" r:id="rId22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95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93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92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22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00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1.xml"/><Relationship Id="rId5" Type="http://schemas.openxmlformats.org/officeDocument/2006/relationships/hyperlink" Target="http://sbt.bkn.go.id/" TargetMode="External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7.png"/><Relationship Id="rId5" Type="http://schemas.openxmlformats.org/officeDocument/2006/relationships/image" Target="../media/image80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3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67.png"/><Relationship Id="rId4" Type="http://schemas.openxmlformats.org/officeDocument/2006/relationships/image" Target="../media/image95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6.png"/><Relationship Id="rId7" Type="http://schemas.openxmlformats.org/officeDocument/2006/relationships/image" Target="../media/image10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1.png"/><Relationship Id="rId11" Type="http://schemas.openxmlformats.org/officeDocument/2006/relationships/image" Target="../media/image83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5.png"/><Relationship Id="rId5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5.png"/><Relationship Id="rId5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4.png"/><Relationship Id="rId7" Type="http://schemas.openxmlformats.org/officeDocument/2006/relationships/image" Target="../media/image1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6.png"/><Relationship Id="rId5" Type="http://schemas.openxmlformats.org/officeDocument/2006/relationships/image" Target="../media/image72.png"/><Relationship Id="rId4" Type="http://schemas.openxmlformats.org/officeDocument/2006/relationships/image" Target="../media/image115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7.png"/><Relationship Id="rId5" Type="http://schemas.openxmlformats.org/officeDocument/2006/relationships/image" Target="../media/image105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6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9.jpeg"/><Relationship Id="rId5" Type="http://schemas.openxmlformats.org/officeDocument/2006/relationships/image" Target="../media/image71.png"/><Relationship Id="rId4" Type="http://schemas.openxmlformats.org/officeDocument/2006/relationships/image" Target="../media/image7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2.png"/><Relationship Id="rId5" Type="http://schemas.openxmlformats.org/officeDocument/2006/relationships/image" Target="../media/image105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bknsurabaya@bkn.go.id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7.png"/><Relationship Id="rId5" Type="http://schemas.openxmlformats.org/officeDocument/2006/relationships/image" Target="../media/image73.jpe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66.pn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66.png"/><Relationship Id="rId5" Type="http://schemas.openxmlformats.org/officeDocument/2006/relationships/image" Target="../media/image81.png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5EECAA73-4679-40F1-9AE5-FCE6E1541258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r="21969"/>
          <a:stretch/>
        </p:blipFill>
        <p:spPr>
          <a:xfrm>
            <a:off x="6427325" y="0"/>
            <a:ext cx="5747850" cy="65518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B11A0F-FF90-4257-9F1E-AE8F426DC92A}"/>
              </a:ext>
            </a:extLst>
          </p:cNvPr>
          <p:cNvSpPr txBox="1"/>
          <p:nvPr/>
        </p:nvSpPr>
        <p:spPr>
          <a:xfrm>
            <a:off x="622109" y="1286422"/>
            <a:ext cx="569224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NETRALITAS ASN</a:t>
            </a:r>
            <a:r>
              <a:rPr lang="en-US" altLang="ko-KR" sz="3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MENJELANG PILKADA SERENTAK </a:t>
            </a:r>
            <a:r>
              <a:rPr lang="en-US" altLang="ko-KR" sz="3200" b="1" dirty="0">
                <a:solidFill>
                  <a:schemeClr val="accent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TAHUN 2024</a:t>
            </a:r>
            <a:endParaRPr lang="ko-KR" altLang="en-US" sz="32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762245-1951-4B18-A267-399D81CD6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04" y="6046727"/>
            <a:ext cx="1155226" cy="415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C0EFB6-7BE3-4B21-9EB5-25550F41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121920" y="6067849"/>
            <a:ext cx="1895784" cy="483962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64D2B83B-5E48-4092-BF59-5C5925EDB2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3893" y="292380"/>
            <a:ext cx="1828816" cy="5797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82D7663-96D6-42E3-A058-ED97DBE9DE98}"/>
              </a:ext>
            </a:extLst>
          </p:cNvPr>
          <p:cNvSpPr/>
          <p:nvPr/>
        </p:nvSpPr>
        <p:spPr>
          <a:xfrm>
            <a:off x="847164" y="4563019"/>
            <a:ext cx="5271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KANTOR REGIONAL II</a:t>
            </a:r>
            <a:endParaRPr lang="en-US" sz="1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Bookman Old Style" panose="02050604050505020204" pitchFamily="18" charset="0"/>
              </a:rPr>
              <a:t>BADAN KEPEGAWAIAN NEGARA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Bookman Old Style" panose="02050604050505020204" pitchFamily="18" charset="0"/>
              </a:rPr>
              <a:t>2024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E0027BA-9D26-4F47-B721-6202DB2D1B5A}"/>
              </a:ext>
            </a:extLst>
          </p:cNvPr>
          <p:cNvSpPr/>
          <p:nvPr/>
        </p:nvSpPr>
        <p:spPr>
          <a:xfrm>
            <a:off x="0" y="6551811"/>
            <a:ext cx="12192000" cy="306189"/>
          </a:xfrm>
          <a:prstGeom prst="rect">
            <a:avLst/>
          </a:prstGeom>
          <a:solidFill>
            <a:srgbClr val="CB3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8BD655-0E14-C1C6-064B-852B79B46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81" y="292380"/>
            <a:ext cx="1385573" cy="70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FC66598-008A-4410-CB19-8F797F03C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80" y="2872733"/>
            <a:ext cx="4448796" cy="16004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566F75-E722-00EC-51E0-511CA8F90C7B}"/>
              </a:ext>
            </a:extLst>
          </p:cNvPr>
          <p:cNvSpPr/>
          <p:nvPr/>
        </p:nvSpPr>
        <p:spPr>
          <a:xfrm>
            <a:off x="5020125" y="6150908"/>
            <a:ext cx="24774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400" b="1" dirty="0" smtClean="0">
                <a:solidFill>
                  <a:srgbClr val="002060"/>
                </a:solidFill>
              </a:rPr>
              <a:t>Ngawi</a:t>
            </a:r>
            <a:r>
              <a:rPr lang="en-US" sz="1400" b="1" dirty="0" smtClean="0">
                <a:solidFill>
                  <a:srgbClr val="002060"/>
                </a:solidFill>
              </a:rPr>
              <a:t>, </a:t>
            </a:r>
            <a:r>
              <a:rPr lang="id-ID" sz="1400" b="1" dirty="0" smtClean="0">
                <a:solidFill>
                  <a:srgbClr val="002060"/>
                </a:solidFill>
              </a:rPr>
              <a:t>16 Oktober 2024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70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1E66-78AB-4813-8342-80A4486D90B9}" type="slidenum">
              <a:rPr lang="en-ID" smtClean="0"/>
              <a:t>10</a:t>
            </a:fld>
            <a:endParaRPr lang="en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5662" y="-794041"/>
            <a:ext cx="15583323" cy="84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1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ight Arrow 5">
            <a:extLst>
              <a:ext uri="{FF2B5EF4-FFF2-40B4-BE49-F238E27FC236}">
                <a16:creationId xmlns:a16="http://schemas.microsoft.com/office/drawing/2014/main" xmlns="" id="{0E5BC41A-0DFB-4FD4-A426-DF6F621E1AF3}"/>
              </a:ext>
            </a:extLst>
          </p:cNvPr>
          <p:cNvSpPr/>
          <p:nvPr/>
        </p:nvSpPr>
        <p:spPr>
          <a:xfrm flipH="1">
            <a:off x="539523" y="2283150"/>
            <a:ext cx="8218522" cy="936104"/>
          </a:xfrm>
          <a:prstGeom prst="rightArrow">
            <a:avLst>
              <a:gd name="adj1" fmla="val 66050"/>
              <a:gd name="adj2" fmla="val 75679"/>
            </a:avLst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7" name="Right Arrow 54">
            <a:extLst>
              <a:ext uri="{FF2B5EF4-FFF2-40B4-BE49-F238E27FC236}">
                <a16:creationId xmlns:a16="http://schemas.microsoft.com/office/drawing/2014/main" xmlns="" id="{15B8590C-96FB-4E60-9FB1-6311B4DBE638}"/>
              </a:ext>
            </a:extLst>
          </p:cNvPr>
          <p:cNvSpPr/>
          <p:nvPr/>
        </p:nvSpPr>
        <p:spPr>
          <a:xfrm flipH="1">
            <a:off x="1315676" y="3133260"/>
            <a:ext cx="7442369" cy="936104"/>
          </a:xfrm>
          <a:prstGeom prst="rightArrow">
            <a:avLst>
              <a:gd name="adj1" fmla="val 66050"/>
              <a:gd name="adj2" fmla="val 75679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8" name="Right Arrow 55">
            <a:extLst>
              <a:ext uri="{FF2B5EF4-FFF2-40B4-BE49-F238E27FC236}">
                <a16:creationId xmlns:a16="http://schemas.microsoft.com/office/drawing/2014/main" xmlns="" id="{E8FB8E64-424E-4C1E-9342-1EE057E52629}"/>
              </a:ext>
            </a:extLst>
          </p:cNvPr>
          <p:cNvSpPr/>
          <p:nvPr/>
        </p:nvSpPr>
        <p:spPr>
          <a:xfrm flipH="1">
            <a:off x="2086576" y="3983370"/>
            <a:ext cx="6671469" cy="936104"/>
          </a:xfrm>
          <a:prstGeom prst="rightArrow">
            <a:avLst>
              <a:gd name="adj1" fmla="val 66050"/>
              <a:gd name="adj2" fmla="val 75679"/>
            </a:avLst>
          </a:prstGeom>
          <a:solidFill>
            <a:schemeClr val="accent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9" name="Right Arrow 56">
            <a:extLst>
              <a:ext uri="{FF2B5EF4-FFF2-40B4-BE49-F238E27FC236}">
                <a16:creationId xmlns:a16="http://schemas.microsoft.com/office/drawing/2014/main" xmlns="" id="{E1F8797F-91E2-431B-9272-B5146A66040D}"/>
              </a:ext>
            </a:extLst>
          </p:cNvPr>
          <p:cNvSpPr/>
          <p:nvPr/>
        </p:nvSpPr>
        <p:spPr>
          <a:xfrm flipH="1">
            <a:off x="2850273" y="4833480"/>
            <a:ext cx="5907772" cy="936104"/>
          </a:xfrm>
          <a:prstGeom prst="rightArrow">
            <a:avLst>
              <a:gd name="adj1" fmla="val 66050"/>
              <a:gd name="adj2" fmla="val 75679"/>
            </a:avLst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52" name="Rounded Rectangle 27">
            <a:extLst>
              <a:ext uri="{FF2B5EF4-FFF2-40B4-BE49-F238E27FC236}">
                <a16:creationId xmlns:a16="http://schemas.microsoft.com/office/drawing/2014/main" xmlns="" id="{0A05D50E-5C79-400B-970A-971CD9853A0A}"/>
              </a:ext>
            </a:extLst>
          </p:cNvPr>
          <p:cNvSpPr/>
          <p:nvPr/>
        </p:nvSpPr>
        <p:spPr>
          <a:xfrm>
            <a:off x="1735950" y="3446248"/>
            <a:ext cx="350627" cy="26932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53" name="Rounded Rectangle 7">
            <a:extLst>
              <a:ext uri="{FF2B5EF4-FFF2-40B4-BE49-F238E27FC236}">
                <a16:creationId xmlns:a16="http://schemas.microsoft.com/office/drawing/2014/main" xmlns="" id="{BE0DBD31-E5A9-4725-81C2-4C62E251B7DF}"/>
              </a:ext>
            </a:extLst>
          </p:cNvPr>
          <p:cNvSpPr/>
          <p:nvPr/>
        </p:nvSpPr>
        <p:spPr>
          <a:xfrm>
            <a:off x="929080" y="2550045"/>
            <a:ext cx="356478" cy="30763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54" name="Rectangle 16">
            <a:extLst>
              <a:ext uri="{FF2B5EF4-FFF2-40B4-BE49-F238E27FC236}">
                <a16:creationId xmlns:a16="http://schemas.microsoft.com/office/drawing/2014/main" xmlns="" id="{08E6D625-209D-4F9C-BBE7-3E0D32501462}"/>
              </a:ext>
            </a:extLst>
          </p:cNvPr>
          <p:cNvSpPr/>
          <p:nvPr/>
        </p:nvSpPr>
        <p:spPr>
          <a:xfrm rot="2700000">
            <a:off x="3326163" y="5094662"/>
            <a:ext cx="250429" cy="44897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xmlns="" id="{2940671D-0105-4B42-B5C5-E2DD01D1A6B0}"/>
              </a:ext>
            </a:extLst>
          </p:cNvPr>
          <p:cNvSpPr/>
          <p:nvPr/>
        </p:nvSpPr>
        <p:spPr>
          <a:xfrm>
            <a:off x="2511127" y="4282474"/>
            <a:ext cx="339147" cy="31747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83CC1E-1C79-4EA6-9955-DAA1C66E8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2" t="19968" r="55889" b="15736"/>
          <a:stretch/>
        </p:blipFill>
        <p:spPr>
          <a:xfrm>
            <a:off x="8924348" y="2794057"/>
            <a:ext cx="2025226" cy="2473744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B4715B23-6790-4B95-92EE-F9C2F3D8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6379" y="224736"/>
            <a:ext cx="1828816" cy="5797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C963E49-5F62-4884-B55B-97AA11DE8400}"/>
              </a:ext>
            </a:extLst>
          </p:cNvPr>
          <p:cNvSpPr/>
          <p:nvPr/>
        </p:nvSpPr>
        <p:spPr>
          <a:xfrm>
            <a:off x="0" y="6551811"/>
            <a:ext cx="12192000" cy="306189"/>
          </a:xfrm>
          <a:prstGeom prst="rect">
            <a:avLst/>
          </a:prstGeom>
          <a:solidFill>
            <a:srgbClr val="CB3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5ECD90D-6CA6-452D-816D-BBE1F39D5930}"/>
              </a:ext>
            </a:extLst>
          </p:cNvPr>
          <p:cNvSpPr/>
          <p:nvPr/>
        </p:nvSpPr>
        <p:spPr>
          <a:xfrm>
            <a:off x="2086577" y="453722"/>
            <a:ext cx="91238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ID" sz="2400" b="1" dirty="0">
                <a:latin typeface="Bookman Old Style" panose="02050604050505020204" pitchFamily="18" charset="0"/>
              </a:rPr>
              <a:t>PENANGANAN LAPORAN </a:t>
            </a:r>
          </a:p>
          <a:p>
            <a:pPr lvl="0" algn="r"/>
            <a:r>
              <a:rPr lang="en-ID" sz="2400" b="1" dirty="0">
                <a:latin typeface="Bookman Old Style" panose="02050604050505020204" pitchFamily="18" charset="0"/>
              </a:rPr>
              <a:t>PELANGGARAN NETRALITAS ASN</a:t>
            </a:r>
          </a:p>
          <a:p>
            <a:pPr lvl="0" algn="r"/>
            <a:r>
              <a:rPr lang="en-ID" sz="2000" b="1" dirty="0">
                <a:latin typeface="Bookman Old Style" panose="02050604050505020204" pitchFamily="18" charset="0"/>
              </a:rPr>
              <a:t>MELALUI APLIKASI SISTEM BERBAGI TERINTEGRASI (SBT)</a:t>
            </a:r>
            <a:endParaRPr lang="en-ID" sz="2000" dirty="0">
              <a:latin typeface="Bookman Old Style" panose="02050604050505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B77B324-CB50-4EFA-AD16-41A6BD6916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165773" y="5837433"/>
            <a:ext cx="2239569" cy="57172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19773CD-B0CF-4919-A0E5-AF68654BF11E}"/>
              </a:ext>
            </a:extLst>
          </p:cNvPr>
          <p:cNvSpPr/>
          <p:nvPr/>
        </p:nvSpPr>
        <p:spPr>
          <a:xfrm>
            <a:off x="2086576" y="3288524"/>
            <a:ext cx="6835996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/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Koordinasi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Tim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Satgas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dalam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rangka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melaksanakan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penanganan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laporan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dugaan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pelanggaran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netralitas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Pegawai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ASN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6661207-27E7-46AF-8ACC-9903B208D01B}"/>
              </a:ext>
            </a:extLst>
          </p:cNvPr>
          <p:cNvSpPr/>
          <p:nvPr/>
        </p:nvSpPr>
        <p:spPr>
          <a:xfrm>
            <a:off x="2848498" y="4128256"/>
            <a:ext cx="6074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Pelaksanaan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monitoring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evaluasi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terhadap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data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informasi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bersumber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dari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SBT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4B6AE8C-2518-4941-922D-523DD24046B5}"/>
              </a:ext>
            </a:extLst>
          </p:cNvPr>
          <p:cNvSpPr/>
          <p:nvPr/>
        </p:nvSpPr>
        <p:spPr>
          <a:xfrm>
            <a:off x="1297317" y="2435668"/>
            <a:ext cx="7460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Penyampaian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data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informasi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perkembangan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hasil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penanganan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pelanggaran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netralitas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Pegawai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ASN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DDAFD6C-EFDB-40A1-9ECE-A45EE9873F0F}"/>
              </a:ext>
            </a:extLst>
          </p:cNvPr>
          <p:cNvSpPr/>
          <p:nvPr/>
        </p:nvSpPr>
        <p:spPr>
          <a:xfrm>
            <a:off x="3698654" y="5038277"/>
            <a:ext cx="4988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Aplikasi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tersebut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dapat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diakses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pada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  <a:hlinkClick r:id="rId5"/>
              </a:rPr>
              <a:t>http://sbt.bkn.go.id</a:t>
            </a:r>
            <a:r>
              <a:rPr lang="en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7358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xmlns="" id="{F4269C8B-DFB3-93F7-FA2B-001B7AB998F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58" y="211973"/>
            <a:ext cx="1695449" cy="50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C6416E-404F-391E-0C1C-B81D00449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8"/>
          <a:stretch/>
        </p:blipFill>
        <p:spPr>
          <a:xfrm>
            <a:off x="0" y="6384006"/>
            <a:ext cx="12192000" cy="473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7FEFED-ADCF-5A0E-38C4-1B69CABA9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50" t="34783" r="21168" b="45021"/>
          <a:stretch/>
        </p:blipFill>
        <p:spPr>
          <a:xfrm>
            <a:off x="10676131" y="211973"/>
            <a:ext cx="964382" cy="485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387782-623D-CEFA-D654-10791E3DAE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73" t="13883" r="32345" b="14639"/>
          <a:stretch/>
        </p:blipFill>
        <p:spPr>
          <a:xfrm>
            <a:off x="7529885" y="1372518"/>
            <a:ext cx="3772853" cy="41129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1AA8841-2511-A48F-C3B1-C125361A2F3D}"/>
              </a:ext>
            </a:extLst>
          </p:cNvPr>
          <p:cNvGrpSpPr/>
          <p:nvPr/>
        </p:nvGrpSpPr>
        <p:grpSpPr>
          <a:xfrm>
            <a:off x="5697724" y="3055943"/>
            <a:ext cx="1147650" cy="484632"/>
            <a:chOff x="3139126" y="3930977"/>
            <a:chExt cx="1147650" cy="484632"/>
          </a:xfrm>
          <a:noFill/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22A89D58-F7C8-D494-0A10-19039E00E2CA}"/>
                </a:ext>
              </a:extLst>
            </p:cNvPr>
            <p:cNvSpPr/>
            <p:nvPr/>
          </p:nvSpPr>
          <p:spPr>
            <a:xfrm>
              <a:off x="3139126" y="3930977"/>
              <a:ext cx="484632" cy="48463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xmlns="" id="{503CF204-154E-38CE-C1CE-53F7098EB4E6}"/>
                </a:ext>
              </a:extLst>
            </p:cNvPr>
            <p:cNvSpPr/>
            <p:nvPr/>
          </p:nvSpPr>
          <p:spPr>
            <a:xfrm>
              <a:off x="3470635" y="3930977"/>
              <a:ext cx="484632" cy="48463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xmlns="" id="{D37DD427-3D6E-BC22-993F-37F4C1E31414}"/>
                </a:ext>
              </a:extLst>
            </p:cNvPr>
            <p:cNvSpPr/>
            <p:nvPr/>
          </p:nvSpPr>
          <p:spPr>
            <a:xfrm>
              <a:off x="3802144" y="3930977"/>
              <a:ext cx="484632" cy="484632"/>
            </a:xfrm>
            <a:prstGeom prst="chevr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 descr="LOGO BAWASLU – Badan Pengawas Pemilihan Umum Kabupaten ...">
            <a:extLst>
              <a:ext uri="{FF2B5EF4-FFF2-40B4-BE49-F238E27FC236}">
                <a16:creationId xmlns:a16="http://schemas.microsoft.com/office/drawing/2014/main" xmlns="" id="{25287BE8-15D3-A4DD-6376-EACBF2786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2" b="31009"/>
          <a:stretch/>
        </p:blipFill>
        <p:spPr bwMode="auto">
          <a:xfrm>
            <a:off x="1757161" y="1944690"/>
            <a:ext cx="2456272" cy="6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AEA0497-2948-33AA-A7C7-47277F36D7C9}"/>
              </a:ext>
            </a:extLst>
          </p:cNvPr>
          <p:cNvSpPr/>
          <p:nvPr/>
        </p:nvSpPr>
        <p:spPr>
          <a:xfrm>
            <a:off x="1125408" y="2643970"/>
            <a:ext cx="3930978" cy="21435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Data dan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penanganan</a:t>
            </a:r>
            <a:r>
              <a:rPr lang="en-US" dirty="0"/>
              <a:t> </a:t>
            </a:r>
            <a:r>
              <a:rPr lang="en-US" dirty="0" err="1"/>
              <a:t>pelanggaran</a:t>
            </a:r>
            <a:r>
              <a:rPr lang="en-US" dirty="0"/>
              <a:t> </a:t>
            </a:r>
            <a:r>
              <a:rPr lang="en-US" dirty="0" err="1"/>
              <a:t>netralitas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ASN </a:t>
            </a:r>
            <a:r>
              <a:rPr lang="en-US" dirty="0" err="1"/>
              <a:t>termasuk</a:t>
            </a:r>
            <a:r>
              <a:rPr lang="en-US" dirty="0"/>
              <a:t> data yang </a:t>
            </a:r>
            <a:r>
              <a:rPr lang="en-US" dirty="0" err="1"/>
              <a:t>terbukti</a:t>
            </a:r>
            <a:r>
              <a:rPr lang="en-US" dirty="0"/>
              <a:t> </a:t>
            </a:r>
            <a:r>
              <a:rPr lang="en-US" dirty="0" err="1"/>
              <a:t>melanggar</a:t>
            </a:r>
            <a:r>
              <a:rPr lang="en-US" dirty="0"/>
              <a:t> </a:t>
            </a:r>
            <a:r>
              <a:rPr lang="en-US" dirty="0" err="1"/>
              <a:t>tindak</a:t>
            </a:r>
            <a:r>
              <a:rPr lang="en-US" dirty="0"/>
              <a:t> </a:t>
            </a:r>
            <a:r>
              <a:rPr lang="en-US" dirty="0" err="1"/>
              <a:t>pidana</a:t>
            </a:r>
            <a:r>
              <a:rPr lang="en-US" dirty="0"/>
              <a:t> </a:t>
            </a:r>
            <a:r>
              <a:rPr lang="en-US" dirty="0" err="1"/>
              <a:t>Pemilu</a:t>
            </a:r>
            <a:r>
              <a:rPr lang="en-US" dirty="0"/>
              <a:t> dan </a:t>
            </a:r>
            <a:r>
              <a:rPr lang="en-US" dirty="0" err="1"/>
              <a:t>Pemilihan</a:t>
            </a:r>
            <a:r>
              <a:rPr lang="en-US" dirty="0"/>
              <a:t> </a:t>
            </a:r>
            <a:r>
              <a:rPr lang="en-US" dirty="0" err="1"/>
              <a:t>disampaikan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Satgas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b="1" dirty="0" err="1"/>
              <a:t>Sistem</a:t>
            </a:r>
            <a:r>
              <a:rPr lang="en-US" b="1" dirty="0"/>
              <a:t> </a:t>
            </a:r>
            <a:r>
              <a:rPr lang="en-US" b="1" dirty="0" err="1"/>
              <a:t>Berbagi</a:t>
            </a:r>
            <a:r>
              <a:rPr lang="en-US" b="1" dirty="0"/>
              <a:t> </a:t>
            </a:r>
            <a:r>
              <a:rPr lang="en-US" b="1" dirty="0" err="1"/>
              <a:t>Terintegrasi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SBT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alamat</a:t>
            </a:r>
            <a:r>
              <a:rPr lang="en-US" dirty="0"/>
              <a:t>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sbt.bkn.go.id </a:t>
            </a:r>
            <a:endParaRPr lang="en-ID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73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5A3702-2CA7-44F7-A6E6-CB14157FA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7" t="25890" r="26529" b="12882"/>
          <a:stretch/>
        </p:blipFill>
        <p:spPr>
          <a:xfrm>
            <a:off x="1240970" y="623825"/>
            <a:ext cx="9232183" cy="5760180"/>
          </a:xfrm>
          <a:prstGeom prst="rect">
            <a:avLst/>
          </a:prstGeom>
        </p:spPr>
      </p:pic>
      <p:pic>
        <p:nvPicPr>
          <p:cNvPr id="48" name="object 4">
            <a:extLst>
              <a:ext uri="{FF2B5EF4-FFF2-40B4-BE49-F238E27FC236}">
                <a16:creationId xmlns:a16="http://schemas.microsoft.com/office/drawing/2014/main" xmlns="" id="{E68D65E0-CA9C-43E4-9DDE-EF6BC876516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258" y="231409"/>
            <a:ext cx="1695449" cy="50165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9172F2AF-D0D4-4D2B-B86C-696F60920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51"/>
          <a:stretch/>
        </p:blipFill>
        <p:spPr>
          <a:xfrm>
            <a:off x="0" y="6451600"/>
            <a:ext cx="121920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4CC3FCA-7568-4C67-BF63-1C8BBDC998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8"/>
          <a:stretch/>
        </p:blipFill>
        <p:spPr>
          <a:xfrm>
            <a:off x="0" y="6384006"/>
            <a:ext cx="12192000" cy="473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42661B-7C90-4891-BED4-4020DEFE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250" t="34783" r="21168" b="45021"/>
          <a:stretch/>
        </p:blipFill>
        <p:spPr>
          <a:xfrm>
            <a:off x="10676131" y="231409"/>
            <a:ext cx="964382" cy="4851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9B9B341-087E-466D-B903-D85ED5342DE0}"/>
              </a:ext>
            </a:extLst>
          </p:cNvPr>
          <p:cNvSpPr/>
          <p:nvPr/>
        </p:nvSpPr>
        <p:spPr>
          <a:xfrm>
            <a:off x="7496549" y="5288380"/>
            <a:ext cx="4467486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SKB 5 SATGAS NETRALITAS TAHUN 2022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(BENTUK PELANGGARAN KODE ETIK)</a:t>
            </a:r>
            <a:endParaRPr lang="en-ID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174A856-FBCA-4C8C-BAAB-1A75F1B09E77}"/>
              </a:ext>
            </a:extLst>
          </p:cNvPr>
          <p:cNvSpPr/>
          <p:nvPr/>
        </p:nvSpPr>
        <p:spPr>
          <a:xfrm>
            <a:off x="196806" y="5020585"/>
            <a:ext cx="1974901" cy="116955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*</a:t>
            </a:r>
            <a:r>
              <a:rPr lang="en-US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Sanksi</a:t>
            </a: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Moral: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Pernyataan</a:t>
            </a:r>
            <a:r>
              <a:rPr lang="en-ID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Secara</a:t>
            </a:r>
            <a:r>
              <a:rPr lang="en-ID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Terbuka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Pernyataan</a:t>
            </a:r>
            <a:r>
              <a:rPr lang="en-ID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Secara</a:t>
            </a:r>
            <a:r>
              <a:rPr lang="en-ID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ID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Tertutup</a:t>
            </a:r>
            <a:endParaRPr lang="en-ID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object 4">
            <a:extLst>
              <a:ext uri="{FF2B5EF4-FFF2-40B4-BE49-F238E27FC236}">
                <a16:creationId xmlns:a16="http://schemas.microsoft.com/office/drawing/2014/main" xmlns="" id="{40F2E44D-4D8C-4119-B612-BC06396FFDD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258" y="231408"/>
            <a:ext cx="1695449" cy="501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1CCF0FF-197A-4896-BFA6-76A2540CA9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8"/>
          <a:stretch/>
        </p:blipFill>
        <p:spPr>
          <a:xfrm>
            <a:off x="0" y="6384005"/>
            <a:ext cx="12192000" cy="4739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138A25B-BB0A-45F8-A9F8-0354ACAFA5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250" t="34783" r="21168" b="45021"/>
          <a:stretch/>
        </p:blipFill>
        <p:spPr>
          <a:xfrm>
            <a:off x="10676131" y="231408"/>
            <a:ext cx="964382" cy="48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26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BC5BEFF-1632-4A02-ACE7-BEF06F6C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8" t="23651" r="25447" b="12540"/>
          <a:stretch/>
        </p:blipFill>
        <p:spPr>
          <a:xfrm>
            <a:off x="1740626" y="0"/>
            <a:ext cx="8567514" cy="6753217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xmlns="" id="{A5EDD841-ECFB-49C9-8194-997026EF653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258" y="231408"/>
            <a:ext cx="1695449" cy="501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E28AF9-3DF3-47AC-8D4C-F3CAF913D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50" t="34783" r="21168" b="45021"/>
          <a:stretch/>
        </p:blipFill>
        <p:spPr>
          <a:xfrm>
            <a:off x="10676131" y="231408"/>
            <a:ext cx="964382" cy="485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AE325E-B1EB-44C7-8717-63143C7D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D263B0-EE9B-49B7-90CB-484AFF346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3DB8C3-D920-4AB0-8F3B-AB5E9F65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1E66-78AB-4813-8342-80A4486D90B9}" type="slidenum">
              <a:rPr lang="en-ID" smtClean="0"/>
              <a:t>14</a:t>
            </a:fld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0A29D7-1144-40DE-8BD1-81C72CA851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9755542" y="6102609"/>
            <a:ext cx="2548570" cy="650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13ACE3-9BAC-44D3-9004-F26E06EF8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1" y="6102609"/>
            <a:ext cx="1587729" cy="5706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E7D72BD-C82C-40F1-B2EF-13183C7CDCE9}"/>
              </a:ext>
            </a:extLst>
          </p:cNvPr>
          <p:cNvSpPr/>
          <p:nvPr/>
        </p:nvSpPr>
        <p:spPr>
          <a:xfrm>
            <a:off x="125193" y="3982093"/>
            <a:ext cx="4158343" cy="67710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Arial Narrow" panose="020B0606020202030204" pitchFamily="34" charset="0"/>
              </a:rPr>
              <a:t>SKB 5 SATGAS NETRALITAS TAHUN 2022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Arial Narrow" panose="020B0606020202030204" pitchFamily="34" charset="0"/>
              </a:rPr>
              <a:t>(BENTUK PELANGGARAN DISIPLIN)</a:t>
            </a:r>
            <a:endParaRPr lang="en-ID" sz="19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34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EBE067-FB3E-43DC-B8C3-17347D995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75" t="32889" r="12625" b="18321"/>
          <a:stretch/>
        </p:blipFill>
        <p:spPr>
          <a:xfrm>
            <a:off x="1154350" y="1171257"/>
            <a:ext cx="9780725" cy="5534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609CCA-C54F-43FE-93AE-16E43742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F265C-1AEA-4434-A6B7-52D961B85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323C3A-A26E-4E05-AC7A-D5418CF4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1E66-78AB-4813-8342-80A4486D90B9}" type="slidenum">
              <a:rPr lang="en-ID" smtClean="0"/>
              <a:t>15</a:t>
            </a:fld>
            <a:endParaRPr lang="en-ID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DA1E64B-3CD9-40C7-BA8A-E59E860E9316}"/>
              </a:ext>
            </a:extLst>
          </p:cNvPr>
          <p:cNvGrpSpPr/>
          <p:nvPr/>
        </p:nvGrpSpPr>
        <p:grpSpPr>
          <a:xfrm>
            <a:off x="5923664" y="6542103"/>
            <a:ext cx="6024526" cy="163739"/>
            <a:chOff x="582090" y="5070393"/>
            <a:chExt cx="11228564" cy="1527054"/>
          </a:xfrm>
        </p:grpSpPr>
        <p:sp>
          <p:nvSpPr>
            <p:cNvPr id="7" name="Pentagon 10">
              <a:extLst>
                <a:ext uri="{FF2B5EF4-FFF2-40B4-BE49-F238E27FC236}">
                  <a16:creationId xmlns:a16="http://schemas.microsoft.com/office/drawing/2014/main" xmlns="" id="{6A517FCB-CA69-4C93-BDD1-7DB2CA983CE1}"/>
                </a:ext>
              </a:extLst>
            </p:cNvPr>
            <p:cNvSpPr/>
            <p:nvPr/>
          </p:nvSpPr>
          <p:spPr>
            <a:xfrm rot="10800000">
              <a:off x="582090" y="5070394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EE6C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Pentagon 11">
              <a:extLst>
                <a:ext uri="{FF2B5EF4-FFF2-40B4-BE49-F238E27FC236}">
                  <a16:creationId xmlns:a16="http://schemas.microsoft.com/office/drawing/2014/main" xmlns="" id="{A95685D9-B8DD-403F-B9BC-388482F8D616}"/>
                </a:ext>
              </a:extLst>
            </p:cNvPr>
            <p:cNvSpPr/>
            <p:nvPr/>
          </p:nvSpPr>
          <p:spPr>
            <a:xfrm rot="10800000">
              <a:off x="2279163" y="5070396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B982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Pentagon 12">
              <a:extLst>
                <a:ext uri="{FF2B5EF4-FFF2-40B4-BE49-F238E27FC236}">
                  <a16:creationId xmlns:a16="http://schemas.microsoft.com/office/drawing/2014/main" xmlns="" id="{4031B1F6-33C0-4413-925D-0B255135D834}"/>
                </a:ext>
              </a:extLst>
            </p:cNvPr>
            <p:cNvSpPr/>
            <p:nvPr/>
          </p:nvSpPr>
          <p:spPr>
            <a:xfrm rot="10800000">
              <a:off x="3976236" y="5070394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6DB0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Pentagon 13">
              <a:extLst>
                <a:ext uri="{FF2B5EF4-FFF2-40B4-BE49-F238E27FC236}">
                  <a16:creationId xmlns:a16="http://schemas.microsoft.com/office/drawing/2014/main" xmlns="" id="{D781F8BA-4661-489A-A50E-435B173FE1BF}"/>
                </a:ext>
              </a:extLst>
            </p:cNvPr>
            <p:cNvSpPr/>
            <p:nvPr/>
          </p:nvSpPr>
          <p:spPr>
            <a:xfrm rot="10800000">
              <a:off x="5673309" y="5070393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Pentagon 13">
              <a:extLst>
                <a:ext uri="{FF2B5EF4-FFF2-40B4-BE49-F238E27FC236}">
                  <a16:creationId xmlns:a16="http://schemas.microsoft.com/office/drawing/2014/main" xmlns="" id="{CC7B6ED4-B219-4DB3-9C1F-7CEE6075D8AB}"/>
                </a:ext>
              </a:extLst>
            </p:cNvPr>
            <p:cNvSpPr/>
            <p:nvPr/>
          </p:nvSpPr>
          <p:spPr>
            <a:xfrm rot="10800000">
              <a:off x="7370382" y="5070393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476AD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Pentagon 13">
              <a:extLst>
                <a:ext uri="{FF2B5EF4-FFF2-40B4-BE49-F238E27FC236}">
                  <a16:creationId xmlns:a16="http://schemas.microsoft.com/office/drawing/2014/main" xmlns="" id="{F621C35E-B5BB-4C60-9D0A-AF83F41D9245}"/>
                </a:ext>
              </a:extLst>
            </p:cNvPr>
            <p:cNvSpPr/>
            <p:nvPr/>
          </p:nvSpPr>
          <p:spPr>
            <a:xfrm rot="10800000">
              <a:off x="9067454" y="5070393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DA2509-CDDC-40CC-B63B-B574C9509D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1880101" y="6090090"/>
            <a:ext cx="2548570" cy="650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511DFD-7690-4E8B-8A6F-3ACA8B4F6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43" y="6053300"/>
            <a:ext cx="1587729" cy="570673"/>
          </a:xfrm>
          <a:prstGeom prst="rect">
            <a:avLst/>
          </a:prstGeom>
        </p:spPr>
      </p:pic>
      <p:pic>
        <p:nvPicPr>
          <p:cNvPr id="15" name="object 4">
            <a:extLst>
              <a:ext uri="{FF2B5EF4-FFF2-40B4-BE49-F238E27FC236}">
                <a16:creationId xmlns:a16="http://schemas.microsoft.com/office/drawing/2014/main" xmlns="" id="{A6B489AF-736A-4B5C-922C-7CA00E98622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3505" y="303498"/>
            <a:ext cx="1695449" cy="501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15C26E3-FA42-4B1B-B06A-867209338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925" y="206044"/>
            <a:ext cx="1385573" cy="7045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5B290C2-3064-47ED-9CA4-569665E882CF}"/>
              </a:ext>
            </a:extLst>
          </p:cNvPr>
          <p:cNvSpPr/>
          <p:nvPr/>
        </p:nvSpPr>
        <p:spPr>
          <a:xfrm>
            <a:off x="2396616" y="702361"/>
            <a:ext cx="7398768" cy="6771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TINGKAT &amp; JENIS HUKUMAN DISIPLIN</a:t>
            </a:r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Peraturan</a:t>
            </a:r>
            <a:r>
              <a:rPr lang="en-US" sz="1400" b="1" dirty="0"/>
              <a:t> </a:t>
            </a:r>
            <a:r>
              <a:rPr lang="en-US" sz="1400" b="1" dirty="0" err="1"/>
              <a:t>Pemerintah</a:t>
            </a:r>
            <a:r>
              <a:rPr lang="en-US" sz="1400" b="1" dirty="0"/>
              <a:t> </a:t>
            </a:r>
            <a:r>
              <a:rPr lang="en-US" sz="1400" b="1" dirty="0" err="1"/>
              <a:t>Nomor</a:t>
            </a:r>
            <a:r>
              <a:rPr lang="en-US" sz="1400" b="1" dirty="0"/>
              <a:t> 94 </a:t>
            </a:r>
            <a:r>
              <a:rPr lang="en-US" sz="1400" b="1" dirty="0" err="1"/>
              <a:t>Tahun</a:t>
            </a:r>
            <a:r>
              <a:rPr lang="en-US" sz="1400" b="1" dirty="0"/>
              <a:t> 2021 </a:t>
            </a:r>
            <a:r>
              <a:rPr lang="en-US" sz="1400" b="1" dirty="0" err="1"/>
              <a:t>tentang</a:t>
            </a:r>
            <a:r>
              <a:rPr lang="en-US" sz="1400" b="1" dirty="0"/>
              <a:t> </a:t>
            </a:r>
            <a:r>
              <a:rPr lang="en-US" sz="1400" b="1" dirty="0" err="1"/>
              <a:t>Disiplin</a:t>
            </a:r>
            <a:r>
              <a:rPr lang="en-US" sz="1400" b="1" dirty="0"/>
              <a:t> </a:t>
            </a:r>
            <a:r>
              <a:rPr lang="en-US" sz="1400" b="1" dirty="0" err="1"/>
              <a:t>Pegawai</a:t>
            </a:r>
            <a:r>
              <a:rPr lang="en-US" sz="1400" b="1" dirty="0"/>
              <a:t> Negeri </a:t>
            </a:r>
            <a:r>
              <a:rPr lang="en-US" sz="1400" b="1" dirty="0" err="1"/>
              <a:t>Sipil</a:t>
            </a:r>
            <a:r>
              <a:rPr lang="en-US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6437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4">
            <a:extLst>
              <a:ext uri="{FF2B5EF4-FFF2-40B4-BE49-F238E27FC236}">
                <a16:creationId xmlns:a16="http://schemas.microsoft.com/office/drawing/2014/main" xmlns="" id="{0E60DB9E-A208-69A7-24D2-458D7B6F54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58" y="298392"/>
            <a:ext cx="1695449" cy="501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578914-B5AB-C0BE-ADFE-FA2C539C6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8"/>
          <a:stretch/>
        </p:blipFill>
        <p:spPr>
          <a:xfrm>
            <a:off x="0" y="6384006"/>
            <a:ext cx="12192000" cy="473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8F0C48-3AA3-A85C-B4DB-F68EBD7FC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50" t="34783" r="21168" b="45021"/>
          <a:stretch/>
        </p:blipFill>
        <p:spPr>
          <a:xfrm>
            <a:off x="10676131" y="211973"/>
            <a:ext cx="964382" cy="485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220608-3B46-01C7-9ECE-2751B5FFA7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73" t="30241" r="16447" b="19635"/>
          <a:stretch/>
        </p:blipFill>
        <p:spPr>
          <a:xfrm>
            <a:off x="721557" y="923424"/>
            <a:ext cx="10748886" cy="5356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2BA0ADE-1AFB-567F-D526-7CE17318F99E}"/>
              </a:ext>
            </a:extLst>
          </p:cNvPr>
          <p:cNvSpPr/>
          <p:nvPr/>
        </p:nvSpPr>
        <p:spPr>
          <a:xfrm>
            <a:off x="3665698" y="5126731"/>
            <a:ext cx="1668379" cy="43313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0341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7CADF4-2A82-0ABC-AB34-0E8DFE656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9" t="20206" r="31031" b="6274"/>
          <a:stretch/>
        </p:blipFill>
        <p:spPr>
          <a:xfrm>
            <a:off x="7391244" y="2444625"/>
            <a:ext cx="3539682" cy="337445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8C94B6D-0972-4660-ABE9-18600B899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30" t="17707" r="18375" b="5488"/>
          <a:stretch/>
        </p:blipFill>
        <p:spPr>
          <a:xfrm rot="21024295">
            <a:off x="773490" y="2463443"/>
            <a:ext cx="3659547" cy="32738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5" name="TextBox 5">
            <a:extLst>
              <a:ext uri="{FF2B5EF4-FFF2-40B4-BE49-F238E27FC236}">
                <a16:creationId xmlns:a16="http://schemas.microsoft.com/office/drawing/2014/main" xmlns="" id="{F11ABFBE-7021-4A43-AFD1-B4CE85F237CB}"/>
              </a:ext>
            </a:extLst>
          </p:cNvPr>
          <p:cNvSpPr txBox="1"/>
          <p:nvPr/>
        </p:nvSpPr>
        <p:spPr>
          <a:xfrm>
            <a:off x="2195630" y="881556"/>
            <a:ext cx="8238254" cy="1569532"/>
          </a:xfrm>
          <a:prstGeom prst="rect">
            <a:avLst/>
          </a:prstGeom>
          <a:solidFill>
            <a:srgbClr val="0036A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Aft>
                <a:spcPts val="400"/>
              </a:spcAft>
              <a:defRPr/>
            </a:pP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Dalam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pelaksanaan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pemberian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hukuman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disiplin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Pejabat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Pembina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Kepegawaian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maupun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Pejabat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yang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berwenang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memberikan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hukuman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disiplin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133" b="1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wajib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menggunakan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aplikasi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spc="75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i</a:t>
            </a:r>
            <a:r>
              <a:rPr lang="en-US" sz="1600" spc="75" dirty="0">
                <a:solidFill>
                  <a:schemeClr val="bg1"/>
                </a:solidFill>
                <a:latin typeface="Bookman Old Style" panose="02050604050505020204" pitchFamily="18" charset="0"/>
              </a:rPr>
              <a:t>-dis (integrated discipline)</a:t>
            </a:r>
            <a:r>
              <a:rPr lang="id-ID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, yang dapat diakses melalui</a:t>
            </a:r>
            <a:r>
              <a:rPr lang="en-US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https://idis-siasn.bkn.go.id</a:t>
            </a:r>
            <a:endParaRPr lang="en-ID" sz="2400" b="1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  <a:p>
            <a:pPr algn="ctr" defTabSz="609630">
              <a:spcAft>
                <a:spcPts val="400"/>
              </a:spcAft>
              <a:defRPr/>
            </a:pPr>
            <a:endParaRPr lang="en-US" sz="2133" b="1" spc="75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1B8AA9E0-8EE0-44F5-90BC-E5D7EA148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27000"/>
            <a:ext cx="1913994" cy="58571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A88943A4-8574-4E58-901A-3A90BD0D85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11" t="23423" r="14027" b="5704"/>
          <a:stretch/>
        </p:blipFill>
        <p:spPr>
          <a:xfrm rot="521960">
            <a:off x="3958447" y="2554176"/>
            <a:ext cx="3769470" cy="3155353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C22CCE0-55B2-4CE2-8704-1685510ABCEF}"/>
              </a:ext>
            </a:extLst>
          </p:cNvPr>
          <p:cNvSpPr/>
          <p:nvPr/>
        </p:nvSpPr>
        <p:spPr>
          <a:xfrm>
            <a:off x="1106815" y="2061746"/>
            <a:ext cx="10159999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609630">
              <a:spcAft>
                <a:spcPts val="67"/>
              </a:spcAft>
              <a:defRPr/>
            </a:pP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Pendokumentasian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keputusan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Hukuman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Disiplin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termasuk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dokumen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dalam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pemeriksaan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diunggah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ke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dalam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sistem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yang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terintegrasi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dengan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Sistem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Informasi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Aparatur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ID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Sipil</a:t>
            </a:r>
            <a:r>
              <a:rPr lang="en-ID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Negara.</a:t>
            </a:r>
            <a:endParaRPr lang="id-ID" sz="1600" i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D1F79647-C86B-4831-AE11-6D31DF1A9C71}"/>
              </a:ext>
            </a:extLst>
          </p:cNvPr>
          <p:cNvSpPr/>
          <p:nvPr/>
        </p:nvSpPr>
        <p:spPr>
          <a:xfrm rot="527763">
            <a:off x="4445118" y="5726720"/>
            <a:ext cx="2775119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defTabSz="609630">
              <a:defRPr/>
            </a:pPr>
            <a:r>
              <a:rPr lang="en-US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PP NOMOR 94 TAHUN 2021</a:t>
            </a:r>
            <a:endParaRPr lang="en-ID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7C0A2A3D-CBAB-4417-A67B-269036AEF814}"/>
              </a:ext>
            </a:extLst>
          </p:cNvPr>
          <p:cNvSpPr/>
          <p:nvPr/>
        </p:nvSpPr>
        <p:spPr>
          <a:xfrm>
            <a:off x="7159783" y="5853279"/>
            <a:ext cx="4065537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defTabSz="609630">
              <a:defRPr/>
            </a:pPr>
            <a:r>
              <a:rPr lang="en-US" sz="14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PERATURAN BKN NOMOR 6 TAHUN 2022</a:t>
            </a:r>
            <a:endParaRPr lang="en-ID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580D2CB6-3846-4ED6-AA10-0C70EC6CBA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9602322" y="6195522"/>
            <a:ext cx="2548570" cy="650608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0BC0E38E-0305-4BFB-AA2D-64EAE0020747}"/>
              </a:ext>
            </a:extLst>
          </p:cNvPr>
          <p:cNvSpPr/>
          <p:nvPr/>
        </p:nvSpPr>
        <p:spPr>
          <a:xfrm rot="20970334">
            <a:off x="1069409" y="5782960"/>
            <a:ext cx="3419526" cy="307777"/>
          </a:xfrm>
          <a:prstGeom prst="rect">
            <a:avLst/>
          </a:prstGeom>
          <a:solidFill>
            <a:srgbClr val="0036A2"/>
          </a:solidFill>
        </p:spPr>
        <p:txBody>
          <a:bodyPr wrap="none">
            <a:spAutoFit/>
          </a:bodyPr>
          <a:lstStyle/>
          <a:p>
            <a:pPr defTabSz="609630">
              <a:defRPr/>
            </a:pPr>
            <a:r>
              <a:rPr lang="en-US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SE MENPAN RB NO 1 TAHUN 2021</a:t>
            </a:r>
            <a:endParaRPr lang="en-ID" sz="14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11" name="image3.png">
            <a:extLst>
              <a:ext uri="{FF2B5EF4-FFF2-40B4-BE49-F238E27FC236}">
                <a16:creationId xmlns:a16="http://schemas.microsoft.com/office/drawing/2014/main" xmlns="" id="{7B71B7FB-C8F6-4C9C-ABE2-418579E127A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44457" y="6264454"/>
            <a:ext cx="1744240" cy="570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281B43-BB12-2804-8303-4C5B9949C5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" y="6195522"/>
            <a:ext cx="1587729" cy="570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489FED-AC6C-DDBC-68ED-C160FF9A09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15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23">
            <a:extLst>
              <a:ext uri="{FF2B5EF4-FFF2-40B4-BE49-F238E27FC236}">
                <a16:creationId xmlns:a16="http://schemas.microsoft.com/office/drawing/2014/main" xmlns="" id="{C083443B-2FC4-AD9F-7A0B-46F348C6F2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3472" y="660753"/>
            <a:ext cx="551053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000" b="1" dirty="0">
                <a:solidFill>
                  <a:srgbClr val="1B2429"/>
                </a:solidFill>
                <a:latin typeface="Cambria"/>
                <a:cs typeface="Cambria"/>
              </a:rPr>
              <a:t>T</a:t>
            </a:r>
            <a:r>
              <a:rPr lang="pt-BR" sz="4000" b="1" spc="-575" dirty="0">
                <a:solidFill>
                  <a:srgbClr val="1B2429"/>
                </a:solidFill>
                <a:latin typeface="Cambria"/>
                <a:cs typeface="Cambria"/>
              </a:rPr>
              <a:t> </a:t>
            </a:r>
            <a:r>
              <a:rPr lang="pt-BR" sz="4000" b="1" dirty="0">
                <a:solidFill>
                  <a:srgbClr val="1B2429"/>
                </a:solidFill>
                <a:latin typeface="Cambria"/>
                <a:cs typeface="Cambria"/>
              </a:rPr>
              <a:t>E</a:t>
            </a:r>
            <a:r>
              <a:rPr lang="pt-BR" sz="4000" b="1" spc="-580" dirty="0">
                <a:solidFill>
                  <a:srgbClr val="1B2429"/>
                </a:solidFill>
                <a:latin typeface="Cambria"/>
                <a:cs typeface="Cambria"/>
              </a:rPr>
              <a:t> </a:t>
            </a:r>
            <a:r>
              <a:rPr lang="pt-BR" sz="4000" b="1" spc="750" dirty="0">
                <a:solidFill>
                  <a:srgbClr val="1B2429"/>
                </a:solidFill>
                <a:latin typeface="Cambria"/>
                <a:cs typeface="Cambria"/>
              </a:rPr>
              <a:t>R</a:t>
            </a:r>
            <a:r>
              <a:rPr lang="pt-BR" sz="4000" b="1" dirty="0">
                <a:solidFill>
                  <a:srgbClr val="1B2429"/>
                </a:solidFill>
                <a:latin typeface="Cambria"/>
                <a:cs typeface="Cambria"/>
              </a:rPr>
              <a:t>O</a:t>
            </a:r>
            <a:r>
              <a:rPr lang="pt-BR" sz="4000" b="1" spc="-580" dirty="0">
                <a:solidFill>
                  <a:srgbClr val="1B2429"/>
                </a:solidFill>
                <a:latin typeface="Cambria"/>
                <a:cs typeface="Cambria"/>
              </a:rPr>
              <a:t> </a:t>
            </a:r>
            <a:r>
              <a:rPr lang="pt-BR" sz="4000" b="1" dirty="0">
                <a:solidFill>
                  <a:srgbClr val="1B2429"/>
                </a:solidFill>
                <a:latin typeface="Cambria"/>
                <a:cs typeface="Cambria"/>
              </a:rPr>
              <a:t>B</a:t>
            </a:r>
            <a:r>
              <a:rPr lang="pt-BR" sz="4000" b="1" spc="-580" dirty="0">
                <a:solidFill>
                  <a:srgbClr val="1B2429"/>
                </a:solidFill>
                <a:latin typeface="Cambria"/>
                <a:cs typeface="Cambria"/>
              </a:rPr>
              <a:t> </a:t>
            </a:r>
            <a:r>
              <a:rPr lang="pt-BR" sz="4000" b="1" dirty="0">
                <a:solidFill>
                  <a:srgbClr val="1B2429"/>
                </a:solidFill>
                <a:latin typeface="Cambria"/>
                <a:cs typeface="Cambria"/>
              </a:rPr>
              <a:t>O</a:t>
            </a:r>
            <a:r>
              <a:rPr lang="pt-BR" sz="4000" b="1" spc="-580" dirty="0">
                <a:solidFill>
                  <a:srgbClr val="1B2429"/>
                </a:solidFill>
                <a:latin typeface="Cambria"/>
                <a:cs typeface="Cambria"/>
              </a:rPr>
              <a:t> </a:t>
            </a:r>
            <a:r>
              <a:rPr lang="pt-BR" sz="4000" b="1" dirty="0">
                <a:solidFill>
                  <a:srgbClr val="1B2429"/>
                </a:solidFill>
                <a:latin typeface="Cambria"/>
                <a:cs typeface="Cambria"/>
              </a:rPr>
              <a:t>S</a:t>
            </a:r>
            <a:r>
              <a:rPr lang="pt-BR" sz="4000" b="1" spc="-630" dirty="0">
                <a:solidFill>
                  <a:srgbClr val="1B2429"/>
                </a:solidFill>
                <a:latin typeface="Cambria"/>
                <a:cs typeface="Cambria"/>
              </a:rPr>
              <a:t> </a:t>
            </a:r>
            <a:r>
              <a:rPr lang="pt-BR" sz="4000" b="1" dirty="0">
                <a:solidFill>
                  <a:srgbClr val="1B2429"/>
                </a:solidFill>
                <a:latin typeface="Cambria"/>
                <a:cs typeface="Cambria"/>
              </a:rPr>
              <a:t>A</a:t>
            </a:r>
            <a:r>
              <a:rPr lang="pt-BR" sz="4000" b="1" spc="-570" dirty="0">
                <a:solidFill>
                  <a:srgbClr val="1B2429"/>
                </a:solidFill>
                <a:latin typeface="Cambria"/>
                <a:cs typeface="Cambria"/>
              </a:rPr>
              <a:t> </a:t>
            </a:r>
            <a:r>
              <a:rPr lang="pt-BR" sz="4000" b="1" dirty="0">
                <a:solidFill>
                  <a:srgbClr val="1B2429"/>
                </a:solidFill>
                <a:latin typeface="Cambria"/>
                <a:cs typeface="Cambria"/>
              </a:rPr>
              <a:t>N</a:t>
            </a:r>
            <a:endParaRPr lang="pt-BR" sz="4000" b="1" dirty="0">
              <a:latin typeface="Cambria"/>
              <a:cs typeface="Cambria"/>
            </a:endParaRPr>
          </a:p>
        </p:txBody>
      </p:sp>
      <p:sp>
        <p:nvSpPr>
          <p:cNvPr id="31" name="object 23">
            <a:extLst>
              <a:ext uri="{FF2B5EF4-FFF2-40B4-BE49-F238E27FC236}">
                <a16:creationId xmlns:a16="http://schemas.microsoft.com/office/drawing/2014/main" xmlns="" id="{2DDFA3B3-4309-FB1B-400E-42DEDBDCFF83}"/>
              </a:ext>
            </a:extLst>
          </p:cNvPr>
          <p:cNvSpPr txBox="1">
            <a:spLocks/>
          </p:cNvSpPr>
          <p:nvPr/>
        </p:nvSpPr>
        <p:spPr>
          <a:xfrm>
            <a:off x="2527895" y="1321217"/>
            <a:ext cx="864416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800" b="1" i="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pt-BR" sz="2400" b="0" kern="0" dirty="0">
                <a:solidFill>
                  <a:srgbClr val="1B2429"/>
                </a:solidFill>
              </a:rPr>
              <a:t>DEPUTI BIDANG PENGAWASAN DAN PENGENDALIAN</a:t>
            </a:r>
            <a:endParaRPr lang="pt-BR" sz="2400" kern="0" dirty="0"/>
          </a:p>
        </p:txBody>
      </p:sp>
      <p:pic>
        <p:nvPicPr>
          <p:cNvPr id="32" name="object 4">
            <a:extLst>
              <a:ext uri="{FF2B5EF4-FFF2-40B4-BE49-F238E27FC236}">
                <a16:creationId xmlns:a16="http://schemas.microsoft.com/office/drawing/2014/main" xmlns="" id="{96F8EE7D-C823-FE59-8FD0-AD40166A6BF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58" y="298392"/>
            <a:ext cx="1695449" cy="5016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5D8E475-7AF3-3D02-8C3C-E6377F9C0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0" t="34783" r="21168" b="45021"/>
          <a:stretch/>
        </p:blipFill>
        <p:spPr>
          <a:xfrm>
            <a:off x="10490453" y="193119"/>
            <a:ext cx="1168914" cy="588069"/>
          </a:xfrm>
          <a:prstGeom prst="rect">
            <a:avLst/>
          </a:prstGeom>
        </p:spPr>
      </p:pic>
      <p:sp>
        <p:nvSpPr>
          <p:cNvPr id="34" name="object 26">
            <a:extLst>
              <a:ext uri="{FF2B5EF4-FFF2-40B4-BE49-F238E27FC236}">
                <a16:creationId xmlns:a16="http://schemas.microsoft.com/office/drawing/2014/main" xmlns="" id="{18DCD120-E425-7F24-329D-B3A3AD5D85DD}"/>
              </a:ext>
            </a:extLst>
          </p:cNvPr>
          <p:cNvSpPr txBox="1"/>
          <p:nvPr/>
        </p:nvSpPr>
        <p:spPr>
          <a:xfrm>
            <a:off x="476258" y="1642897"/>
            <a:ext cx="11485677" cy="3893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 dirty="0">
              <a:latin typeface="Cambria"/>
              <a:cs typeface="Cambria"/>
            </a:endParaRPr>
          </a:p>
          <a:p>
            <a:pPr marL="45720" algn="just">
              <a:lnSpc>
                <a:spcPct val="100000"/>
              </a:lnSpc>
              <a:spcBef>
                <a:spcPts val="1910"/>
              </a:spcBef>
            </a:pPr>
            <a:r>
              <a:rPr sz="2000" b="1" spc="75" dirty="0">
                <a:solidFill>
                  <a:srgbClr val="7030A0"/>
                </a:solidFill>
                <a:latin typeface="Cambria"/>
                <a:cs typeface="Cambria"/>
              </a:rPr>
              <a:t>I’DIS</a:t>
            </a:r>
            <a:r>
              <a:rPr sz="2000" b="1" spc="-80" dirty="0">
                <a:solidFill>
                  <a:srgbClr val="7030A0"/>
                </a:solidFill>
                <a:latin typeface="Cambria"/>
                <a:cs typeface="Cambria"/>
              </a:rPr>
              <a:t> </a:t>
            </a:r>
            <a:r>
              <a:rPr sz="2000" b="1" spc="5" dirty="0">
                <a:solidFill>
                  <a:srgbClr val="7030A0"/>
                </a:solidFill>
                <a:latin typeface="Cambria"/>
                <a:cs typeface="Cambria"/>
              </a:rPr>
              <a:t>(INTEGRATED</a:t>
            </a:r>
            <a:r>
              <a:rPr sz="2000" b="1" spc="-125" dirty="0">
                <a:solidFill>
                  <a:srgbClr val="7030A0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7030A0"/>
                </a:solidFill>
                <a:latin typeface="Cambria"/>
                <a:cs typeface="Cambria"/>
              </a:rPr>
              <a:t>DISCIPLINE)</a:t>
            </a:r>
            <a:endParaRPr sz="2000" dirty="0">
              <a:solidFill>
                <a:srgbClr val="7030A0"/>
              </a:solidFill>
              <a:latin typeface="Cambria"/>
              <a:cs typeface="Cambria"/>
            </a:endParaRPr>
          </a:p>
          <a:p>
            <a:pPr marL="12700" marR="5592445" algn="just">
              <a:lnSpc>
                <a:spcPct val="123000"/>
              </a:lnSpc>
              <a:spcBef>
                <a:spcPts val="500"/>
              </a:spcBef>
            </a:pPr>
            <a:r>
              <a:rPr sz="2000" spc="195" dirty="0">
                <a:latin typeface="Cambria"/>
                <a:cs typeface="Cambria"/>
              </a:rPr>
              <a:t>merupakan</a:t>
            </a:r>
            <a:r>
              <a:rPr sz="2000" spc="200" dirty="0">
                <a:latin typeface="Cambria"/>
                <a:cs typeface="Cambria"/>
              </a:rPr>
              <a:t> </a:t>
            </a:r>
            <a:r>
              <a:rPr sz="2000" spc="150" dirty="0">
                <a:latin typeface="Cambria"/>
                <a:cs typeface="Cambria"/>
              </a:rPr>
              <a:t>sistem</a:t>
            </a:r>
            <a:r>
              <a:rPr sz="2000" spc="155" dirty="0">
                <a:latin typeface="Cambria"/>
                <a:cs typeface="Cambria"/>
              </a:rPr>
              <a:t> </a:t>
            </a:r>
            <a:r>
              <a:rPr sz="2000" spc="130" dirty="0">
                <a:latin typeface="Cambria"/>
                <a:cs typeface="Cambria"/>
              </a:rPr>
              <a:t>informasi</a:t>
            </a:r>
            <a:r>
              <a:rPr sz="2000" spc="135" dirty="0">
                <a:latin typeface="Cambria"/>
                <a:cs typeface="Cambria"/>
              </a:rPr>
              <a:t> pelaporan </a:t>
            </a:r>
            <a:r>
              <a:rPr sz="2000" spc="140" dirty="0">
                <a:latin typeface="Cambria"/>
                <a:cs typeface="Cambria"/>
              </a:rPr>
              <a:t> </a:t>
            </a:r>
            <a:r>
              <a:rPr sz="2000" spc="125" dirty="0">
                <a:latin typeface="Cambria"/>
                <a:cs typeface="Cambria"/>
              </a:rPr>
              <a:t>proses </a:t>
            </a:r>
            <a:r>
              <a:rPr sz="2000" spc="260" dirty="0">
                <a:latin typeface="Cambria"/>
                <a:cs typeface="Cambria"/>
              </a:rPr>
              <a:t>Hukuman </a:t>
            </a:r>
            <a:r>
              <a:rPr sz="2000" spc="145" dirty="0">
                <a:latin typeface="Cambria"/>
                <a:cs typeface="Cambria"/>
              </a:rPr>
              <a:t>Disiplin </a:t>
            </a:r>
            <a:r>
              <a:rPr sz="2000" spc="160" dirty="0">
                <a:latin typeface="Cambria"/>
                <a:cs typeface="Cambria"/>
              </a:rPr>
              <a:t>yang </a:t>
            </a:r>
            <a:r>
              <a:rPr sz="2000" spc="110" dirty="0">
                <a:latin typeface="Cambria"/>
                <a:cs typeface="Cambria"/>
              </a:rPr>
              <a:t>terintegrasi </a:t>
            </a:r>
            <a:r>
              <a:rPr sz="2000" spc="114" dirty="0">
                <a:latin typeface="Cambria"/>
                <a:cs typeface="Cambria"/>
              </a:rPr>
              <a:t> </a:t>
            </a:r>
            <a:r>
              <a:rPr sz="2000" spc="170" dirty="0">
                <a:latin typeface="Cambria"/>
                <a:cs typeface="Cambria"/>
              </a:rPr>
              <a:t>dengan</a:t>
            </a:r>
            <a:r>
              <a:rPr sz="2000" spc="175" dirty="0">
                <a:latin typeface="Cambria"/>
                <a:cs typeface="Cambria"/>
              </a:rPr>
              <a:t> </a:t>
            </a:r>
            <a:r>
              <a:rPr sz="2000" spc="215" dirty="0">
                <a:latin typeface="Cambria"/>
                <a:cs typeface="Cambria"/>
              </a:rPr>
              <a:t>SIASN</a:t>
            </a:r>
            <a:r>
              <a:rPr sz="2000" spc="220" dirty="0">
                <a:latin typeface="Cambria"/>
                <a:cs typeface="Cambria"/>
              </a:rPr>
              <a:t> </a:t>
            </a:r>
            <a:r>
              <a:rPr sz="2000" spc="235" dirty="0">
                <a:latin typeface="Cambria"/>
                <a:cs typeface="Cambria"/>
              </a:rPr>
              <a:t>BKN,</a:t>
            </a:r>
            <a:r>
              <a:rPr sz="2000" spc="1000" dirty="0">
                <a:latin typeface="Cambria"/>
                <a:cs typeface="Cambria"/>
              </a:rPr>
              <a:t> </a:t>
            </a:r>
            <a:r>
              <a:rPr sz="2000" spc="165" dirty="0">
                <a:latin typeface="Cambria"/>
                <a:cs typeface="Cambria"/>
              </a:rPr>
              <a:t>bertujuan</a:t>
            </a:r>
            <a:r>
              <a:rPr sz="2000" spc="170" dirty="0">
                <a:latin typeface="Cambria"/>
                <a:cs typeface="Cambria"/>
              </a:rPr>
              <a:t> </a:t>
            </a:r>
            <a:r>
              <a:rPr sz="2000" spc="229" dirty="0">
                <a:latin typeface="Cambria"/>
                <a:cs typeface="Cambria"/>
              </a:rPr>
              <a:t>untuk </a:t>
            </a:r>
            <a:r>
              <a:rPr sz="2000" spc="235" dirty="0">
                <a:latin typeface="Cambria"/>
                <a:cs typeface="Cambria"/>
              </a:rPr>
              <a:t> </a:t>
            </a:r>
            <a:r>
              <a:rPr sz="2000" spc="160" dirty="0">
                <a:latin typeface="Cambria"/>
                <a:cs typeface="Cambria"/>
              </a:rPr>
              <a:t>memberikan</a:t>
            </a:r>
            <a:r>
              <a:rPr sz="2000" spc="165" dirty="0">
                <a:latin typeface="Cambria"/>
                <a:cs typeface="Cambria"/>
              </a:rPr>
              <a:t> </a:t>
            </a:r>
            <a:r>
              <a:rPr sz="2000" spc="170" dirty="0">
                <a:latin typeface="Cambria"/>
                <a:cs typeface="Cambria"/>
              </a:rPr>
              <a:t>standar</a:t>
            </a:r>
            <a:r>
              <a:rPr sz="2000" spc="175" dirty="0">
                <a:latin typeface="Cambria"/>
                <a:cs typeface="Cambria"/>
              </a:rPr>
              <a:t> </a:t>
            </a:r>
            <a:r>
              <a:rPr sz="2000" spc="200" dirty="0">
                <a:latin typeface="Cambria"/>
                <a:cs typeface="Cambria"/>
              </a:rPr>
              <a:t>dan</a:t>
            </a:r>
            <a:r>
              <a:rPr sz="2000" spc="204" dirty="0">
                <a:latin typeface="Cambria"/>
                <a:cs typeface="Cambria"/>
              </a:rPr>
              <a:t> </a:t>
            </a:r>
            <a:r>
              <a:rPr sz="2000" spc="210" dirty="0">
                <a:latin typeface="Cambria"/>
                <a:cs typeface="Cambria"/>
              </a:rPr>
              <a:t>kemudahan </a:t>
            </a:r>
            <a:r>
              <a:rPr sz="2000" spc="-515" dirty="0">
                <a:latin typeface="Cambria"/>
                <a:cs typeface="Cambria"/>
              </a:rPr>
              <a:t> </a:t>
            </a:r>
            <a:r>
              <a:rPr sz="2000" spc="180" dirty="0">
                <a:latin typeface="Cambria"/>
                <a:cs typeface="Cambria"/>
              </a:rPr>
              <a:t>dalam</a:t>
            </a:r>
            <a:r>
              <a:rPr sz="2000" spc="185" dirty="0">
                <a:latin typeface="Cambria"/>
                <a:cs typeface="Cambria"/>
              </a:rPr>
              <a:t> </a:t>
            </a:r>
            <a:r>
              <a:rPr sz="2000" spc="200" dirty="0">
                <a:latin typeface="Cambria"/>
                <a:cs typeface="Cambria"/>
              </a:rPr>
              <a:t>melakukan</a:t>
            </a:r>
            <a:r>
              <a:rPr sz="2000" spc="204" dirty="0">
                <a:latin typeface="Cambria"/>
                <a:cs typeface="Cambria"/>
              </a:rPr>
              <a:t> </a:t>
            </a:r>
            <a:r>
              <a:rPr sz="2000" spc="130" dirty="0">
                <a:latin typeface="Cambria"/>
                <a:cs typeface="Cambria"/>
              </a:rPr>
              <a:t>proses</a:t>
            </a:r>
            <a:r>
              <a:rPr sz="2000" spc="135" dirty="0">
                <a:latin typeface="Cambria"/>
                <a:cs typeface="Cambria"/>
              </a:rPr>
              <a:t> pelaporan</a:t>
            </a:r>
            <a:r>
              <a:rPr sz="2000" spc="140" dirty="0">
                <a:latin typeface="Cambria"/>
                <a:cs typeface="Cambria"/>
              </a:rPr>
              <a:t> </a:t>
            </a:r>
            <a:r>
              <a:rPr sz="2000" spc="285" dirty="0">
                <a:latin typeface="Cambria"/>
                <a:cs typeface="Cambria"/>
              </a:rPr>
              <a:t>HD, </a:t>
            </a:r>
            <a:r>
              <a:rPr sz="2000" spc="290" dirty="0">
                <a:latin typeface="Cambria"/>
                <a:cs typeface="Cambria"/>
              </a:rPr>
              <a:t> </a:t>
            </a:r>
            <a:r>
              <a:rPr sz="2000" spc="180" dirty="0">
                <a:latin typeface="Cambria"/>
                <a:cs typeface="Cambria"/>
              </a:rPr>
              <a:t>mulai</a:t>
            </a:r>
            <a:r>
              <a:rPr sz="2000" spc="185" dirty="0">
                <a:latin typeface="Cambria"/>
                <a:cs typeface="Cambria"/>
              </a:rPr>
              <a:t> </a:t>
            </a:r>
            <a:r>
              <a:rPr sz="2000" spc="114" dirty="0">
                <a:latin typeface="Cambria"/>
                <a:cs typeface="Cambria"/>
              </a:rPr>
              <a:t>dari</a:t>
            </a:r>
            <a:r>
              <a:rPr sz="2000" spc="120" dirty="0">
                <a:latin typeface="Cambria"/>
                <a:cs typeface="Cambria"/>
              </a:rPr>
              <a:t> identifikasi</a:t>
            </a:r>
            <a:r>
              <a:rPr sz="2000" spc="125" dirty="0">
                <a:latin typeface="Cambria"/>
                <a:cs typeface="Cambria"/>
              </a:rPr>
              <a:t> </a:t>
            </a:r>
            <a:r>
              <a:rPr sz="2000" spc="185" dirty="0">
                <a:latin typeface="Cambria"/>
                <a:cs typeface="Cambria"/>
              </a:rPr>
              <a:t>sampai</a:t>
            </a:r>
            <a:r>
              <a:rPr sz="2000" spc="900" dirty="0">
                <a:latin typeface="Cambria"/>
                <a:cs typeface="Cambria"/>
              </a:rPr>
              <a:t> </a:t>
            </a:r>
            <a:r>
              <a:rPr sz="2000" spc="165" dirty="0">
                <a:latin typeface="Cambria"/>
                <a:cs typeface="Cambria"/>
              </a:rPr>
              <a:t>dengan </a:t>
            </a:r>
            <a:r>
              <a:rPr sz="2000" spc="170" dirty="0">
                <a:latin typeface="Cambria"/>
                <a:cs typeface="Cambria"/>
              </a:rPr>
              <a:t> </a:t>
            </a:r>
            <a:r>
              <a:rPr sz="2000" spc="185" dirty="0">
                <a:latin typeface="Cambria"/>
                <a:cs typeface="Cambria"/>
              </a:rPr>
              <a:t>pembuatan</a:t>
            </a:r>
            <a:r>
              <a:rPr sz="2000" spc="900" dirty="0">
                <a:latin typeface="Cambria"/>
                <a:cs typeface="Cambria"/>
              </a:rPr>
              <a:t> </a:t>
            </a:r>
            <a:r>
              <a:rPr sz="2000" spc="210" dirty="0">
                <a:latin typeface="Cambria"/>
                <a:cs typeface="Cambria"/>
              </a:rPr>
              <a:t>Surat</a:t>
            </a:r>
            <a:r>
              <a:rPr sz="2000" spc="950" dirty="0">
                <a:latin typeface="Cambria"/>
                <a:cs typeface="Cambria"/>
              </a:rPr>
              <a:t> </a:t>
            </a:r>
            <a:r>
              <a:rPr sz="2000" spc="200" dirty="0">
                <a:latin typeface="Cambria"/>
                <a:cs typeface="Cambria"/>
              </a:rPr>
              <a:t>Keputusan</a:t>
            </a:r>
            <a:r>
              <a:rPr sz="2000" spc="204" dirty="0">
                <a:latin typeface="Cambria"/>
                <a:cs typeface="Cambria"/>
              </a:rPr>
              <a:t> </a:t>
            </a:r>
            <a:r>
              <a:rPr sz="2000" spc="260" dirty="0">
                <a:latin typeface="Cambria"/>
                <a:cs typeface="Cambria"/>
              </a:rPr>
              <a:t>Hukuman </a:t>
            </a:r>
            <a:r>
              <a:rPr sz="2000" spc="-515" dirty="0">
                <a:latin typeface="Cambria"/>
                <a:cs typeface="Cambria"/>
              </a:rPr>
              <a:t> </a:t>
            </a:r>
            <a:r>
              <a:rPr sz="2000" spc="145" dirty="0">
                <a:latin typeface="Cambria"/>
                <a:cs typeface="Cambria"/>
              </a:rPr>
              <a:t>Disiplin</a:t>
            </a:r>
            <a:endParaRPr sz="20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 dirty="0">
              <a:latin typeface="Cambria"/>
              <a:cs typeface="Cambria"/>
            </a:endParaRPr>
          </a:p>
        </p:txBody>
      </p:sp>
      <p:grpSp>
        <p:nvGrpSpPr>
          <p:cNvPr id="46" name="object 2">
            <a:extLst>
              <a:ext uri="{FF2B5EF4-FFF2-40B4-BE49-F238E27FC236}">
                <a16:creationId xmlns:a16="http://schemas.microsoft.com/office/drawing/2014/main" xmlns="" id="{086170BB-461E-E6B0-F7C7-D1B9BDEEA115}"/>
              </a:ext>
            </a:extLst>
          </p:cNvPr>
          <p:cNvGrpSpPr/>
          <p:nvPr/>
        </p:nvGrpSpPr>
        <p:grpSpPr>
          <a:xfrm>
            <a:off x="6744687" y="2131985"/>
            <a:ext cx="4945438" cy="3535097"/>
            <a:chOff x="8295131" y="2427732"/>
            <a:chExt cx="8803005" cy="6269990"/>
          </a:xfrm>
        </p:grpSpPr>
        <p:pic>
          <p:nvPicPr>
            <p:cNvPr id="47" name="object 3">
              <a:extLst>
                <a:ext uri="{FF2B5EF4-FFF2-40B4-BE49-F238E27FC236}">
                  <a16:creationId xmlns:a16="http://schemas.microsoft.com/office/drawing/2014/main" xmlns="" id="{D8D3F8E6-414A-9796-BC2A-E84CCD9D582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25555" y="2427732"/>
              <a:ext cx="6172200" cy="5431536"/>
            </a:xfrm>
            <a:prstGeom prst="rect">
              <a:avLst/>
            </a:prstGeom>
          </p:spPr>
        </p:pic>
        <p:pic>
          <p:nvPicPr>
            <p:cNvPr id="48" name="object 4">
              <a:extLst>
                <a:ext uri="{FF2B5EF4-FFF2-40B4-BE49-F238E27FC236}">
                  <a16:creationId xmlns:a16="http://schemas.microsoft.com/office/drawing/2014/main" xmlns="" id="{93CFE080-8080-DA00-975B-88C2353F5A5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5131" y="4744211"/>
              <a:ext cx="2715768" cy="3953255"/>
            </a:xfrm>
            <a:prstGeom prst="rect">
              <a:avLst/>
            </a:prstGeom>
          </p:spPr>
        </p:pic>
        <p:pic>
          <p:nvPicPr>
            <p:cNvPr id="49" name="object 5">
              <a:extLst>
                <a:ext uri="{FF2B5EF4-FFF2-40B4-BE49-F238E27FC236}">
                  <a16:creationId xmlns:a16="http://schemas.microsoft.com/office/drawing/2014/main" xmlns="" id="{93E5445D-7C9F-CAA7-8039-C64729EDCF3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29005" y="8294614"/>
              <a:ext cx="112748" cy="106826"/>
            </a:xfrm>
            <a:prstGeom prst="rect">
              <a:avLst/>
            </a:prstGeom>
          </p:spPr>
        </p:pic>
        <p:pic>
          <p:nvPicPr>
            <p:cNvPr id="50" name="object 6">
              <a:extLst>
                <a:ext uri="{FF2B5EF4-FFF2-40B4-BE49-F238E27FC236}">
                  <a16:creationId xmlns:a16="http://schemas.microsoft.com/office/drawing/2014/main" xmlns="" id="{A4962610-6404-4009-E8B1-A2E991C0591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12183" y="7725155"/>
              <a:ext cx="163067" cy="106680"/>
            </a:xfrm>
            <a:prstGeom prst="rect">
              <a:avLst/>
            </a:prstGeom>
          </p:spPr>
        </p:pic>
        <p:pic>
          <p:nvPicPr>
            <p:cNvPr id="51" name="object 7">
              <a:extLst>
                <a:ext uri="{FF2B5EF4-FFF2-40B4-BE49-F238E27FC236}">
                  <a16:creationId xmlns:a16="http://schemas.microsoft.com/office/drawing/2014/main" xmlns="" id="{337FC2A5-1B39-4A25-4BD3-336419D6BDC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49854" y="7412735"/>
              <a:ext cx="217804" cy="225425"/>
            </a:xfrm>
            <a:prstGeom prst="rect">
              <a:avLst/>
            </a:prstGeom>
          </p:spPr>
        </p:pic>
      </p:grpSp>
      <p:pic>
        <p:nvPicPr>
          <p:cNvPr id="52" name="object 13">
            <a:extLst>
              <a:ext uri="{FF2B5EF4-FFF2-40B4-BE49-F238E27FC236}">
                <a16:creationId xmlns:a16="http://schemas.microsoft.com/office/drawing/2014/main" xmlns="" id="{B9442209-82E8-3588-D867-63C83E6CF75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13224" y="5906683"/>
            <a:ext cx="102093" cy="117424"/>
          </a:xfrm>
          <a:prstGeom prst="rect">
            <a:avLst/>
          </a:prstGeom>
        </p:spPr>
      </p:pic>
      <p:pic>
        <p:nvPicPr>
          <p:cNvPr id="53" name="object 24">
            <a:extLst>
              <a:ext uri="{FF2B5EF4-FFF2-40B4-BE49-F238E27FC236}">
                <a16:creationId xmlns:a16="http://schemas.microsoft.com/office/drawing/2014/main" xmlns="" id="{CF2D01ED-7B01-9E88-D6B1-78BC4DBDCC1D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518639" y="2697589"/>
            <a:ext cx="2816792" cy="1016492"/>
          </a:xfrm>
          <a:prstGeom prst="rect">
            <a:avLst/>
          </a:prstGeom>
        </p:spPr>
      </p:pic>
      <p:pic>
        <p:nvPicPr>
          <p:cNvPr id="54" name="object 24">
            <a:extLst>
              <a:ext uri="{FF2B5EF4-FFF2-40B4-BE49-F238E27FC236}">
                <a16:creationId xmlns:a16="http://schemas.microsoft.com/office/drawing/2014/main" xmlns="" id="{5D6EF437-6449-80DB-4300-D36594E4727B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57700" y="4296433"/>
            <a:ext cx="1299663" cy="5121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B917B0-9C93-FD04-F687-882CAE91EA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8"/>
          <a:stretch/>
        </p:blipFill>
        <p:spPr>
          <a:xfrm>
            <a:off x="0" y="6346324"/>
            <a:ext cx="12192000" cy="5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92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B21ADD9B-F9B1-4A84-BE0D-7540882411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4" y="227140"/>
            <a:ext cx="1913994" cy="585714"/>
          </a:xfrm>
          <a:prstGeom prst="rect">
            <a:avLst/>
          </a:prstGeom>
        </p:spPr>
      </p:pic>
      <p:pic>
        <p:nvPicPr>
          <p:cNvPr id="27" name="Google Shape;248;p36">
            <a:extLst>
              <a:ext uri="{FF2B5EF4-FFF2-40B4-BE49-F238E27FC236}">
                <a16:creationId xmlns:a16="http://schemas.microsoft.com/office/drawing/2014/main" xmlns="" id="{DD38BF0E-B64F-4FE0-997F-B9A2F2DB264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1057" y="3372652"/>
            <a:ext cx="2498583" cy="8959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E21DD4-DA3A-4E53-B50E-D7B307A10FDA}"/>
              </a:ext>
            </a:extLst>
          </p:cNvPr>
          <p:cNvSpPr/>
          <p:nvPr/>
        </p:nvSpPr>
        <p:spPr>
          <a:xfrm>
            <a:off x="418960" y="1993847"/>
            <a:ext cx="3094981" cy="4112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https://tse3.mm.bing.net/th?id=OIP.b7RWMo37hoR2WJJHKSb7QwHaIK&amp;pid=Api&amp;P=0&amp;w=144&amp;h=159">
            <a:extLst>
              <a:ext uri="{FF2B5EF4-FFF2-40B4-BE49-F238E27FC236}">
                <a16:creationId xmlns:a16="http://schemas.microsoft.com/office/drawing/2014/main" xmlns="" id="{639B236D-AA5B-4323-8CA0-1CAE33D4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78" y="2123304"/>
            <a:ext cx="911556" cy="104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CD5338-71B2-4CDE-8E3A-E488768B66E8}"/>
              </a:ext>
            </a:extLst>
          </p:cNvPr>
          <p:cNvSpPr txBox="1"/>
          <p:nvPr/>
        </p:nvSpPr>
        <p:spPr>
          <a:xfrm>
            <a:off x="1451972" y="2217708"/>
            <a:ext cx="2034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Unprosedural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dalam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proses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penjatuhan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hukuman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disiplin</a:t>
            </a:r>
            <a:endParaRPr lang="en-ID" sz="16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8" name="Picture 4" descr="https://tse2.mm.bing.net/th?id=OIP.mte1C-sds0WVb0jmTwcxjAHaE9&amp;pid=Api&amp;P=0&amp;w=222&amp;h=149">
            <a:extLst>
              <a:ext uri="{FF2B5EF4-FFF2-40B4-BE49-F238E27FC236}">
                <a16:creationId xmlns:a16="http://schemas.microsoft.com/office/drawing/2014/main" xmlns="" id="{E756C4A9-3F65-4BB5-B5D5-170B5F0D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42" y="3645256"/>
            <a:ext cx="946829" cy="81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324FB0C-7968-4E35-B464-837AEC419F4B}"/>
              </a:ext>
            </a:extLst>
          </p:cNvPr>
          <p:cNvSpPr txBox="1"/>
          <p:nvPr/>
        </p:nvSpPr>
        <p:spPr>
          <a:xfrm>
            <a:off x="1430006" y="3659918"/>
            <a:ext cx="2114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Data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hukuman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disiplin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PNS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tidak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realtime</a:t>
            </a:r>
            <a:endParaRPr lang="en-ID" sz="16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0" name="Picture 6" descr="https://tse2.mm.bing.net/th?id=OIP.vA-Ul6ZUamIoQxmF8ukoWQHaHS&amp;pid=Api&amp;P=0&amp;w=187&amp;h=184">
            <a:extLst>
              <a:ext uri="{FF2B5EF4-FFF2-40B4-BE49-F238E27FC236}">
                <a16:creationId xmlns:a16="http://schemas.microsoft.com/office/drawing/2014/main" xmlns="" id="{ADF7D50D-D811-4393-BC02-8DBCC99BF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79" y="4846284"/>
            <a:ext cx="797447" cy="10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B5353A9-88AB-4D69-8B4E-FCC37428E072}"/>
              </a:ext>
            </a:extLst>
          </p:cNvPr>
          <p:cNvSpPr txBox="1"/>
          <p:nvPr/>
        </p:nvSpPr>
        <p:spPr>
          <a:xfrm>
            <a:off x="1351719" y="4887116"/>
            <a:ext cx="221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Lemahnya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Pengawasan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dan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pengendalian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disiplin</a:t>
            </a:r>
            <a:r>
              <a:rPr lang="en-US" sz="1600" dirty="0">
                <a:solidFill>
                  <a:prstClr val="black"/>
                </a:solidFill>
                <a:latin typeface="Bookman Old Style" panose="02050604050505020204" pitchFamily="18" charset="0"/>
              </a:rPr>
              <a:t> PNS</a:t>
            </a:r>
            <a:endParaRPr lang="en-ID" sz="16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2B1E688-057A-4FEE-9D2A-D64F305D8D4D}"/>
              </a:ext>
            </a:extLst>
          </p:cNvPr>
          <p:cNvSpPr txBox="1"/>
          <p:nvPr/>
        </p:nvSpPr>
        <p:spPr>
          <a:xfrm>
            <a:off x="418960" y="1586605"/>
            <a:ext cx="3125284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000" b="1" spc="79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KONDISI SEBELUMNYA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32E8EE5E-08C0-42AD-9449-E6642FAA2360}"/>
              </a:ext>
            </a:extLst>
          </p:cNvPr>
          <p:cNvSpPr/>
          <p:nvPr/>
        </p:nvSpPr>
        <p:spPr>
          <a:xfrm>
            <a:off x="3574548" y="2520782"/>
            <a:ext cx="1934722" cy="251231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A790C50-DC8E-42CB-8EF5-3A181D2618D1}"/>
              </a:ext>
            </a:extLst>
          </p:cNvPr>
          <p:cNvSpPr/>
          <p:nvPr/>
        </p:nvSpPr>
        <p:spPr>
          <a:xfrm>
            <a:off x="3452250" y="3238328"/>
            <a:ext cx="20756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id-ID" sz="1600" b="1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Surat Edaran Menpan RB Nomor 1 Tahun 2021</a:t>
            </a:r>
            <a:endParaRPr lang="en-ID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D6295FC-93A3-46A5-B90B-E87BF5F3D589}"/>
              </a:ext>
            </a:extLst>
          </p:cNvPr>
          <p:cNvSpPr txBox="1"/>
          <p:nvPr/>
        </p:nvSpPr>
        <p:spPr>
          <a:xfrm>
            <a:off x="8250109" y="4127660"/>
            <a:ext cx="34245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4" indent="-285764" defTabSz="609630">
              <a:buFont typeface="Arial" panose="020B0604020202020204" pitchFamily="34" charset="0"/>
              <a:buChar char="•"/>
            </a:pP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Data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hukuman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disiplin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PNS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dapat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diketahui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secara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realtime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oleh Pembina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kepegawaian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dan data update/valid</a:t>
            </a:r>
            <a:endParaRPr lang="en-ID" sz="1400" spc="14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164ADB9A-7343-493E-9912-415DE07F07C5}"/>
              </a:ext>
            </a:extLst>
          </p:cNvPr>
          <p:cNvSpPr txBox="1"/>
          <p:nvPr/>
        </p:nvSpPr>
        <p:spPr>
          <a:xfrm>
            <a:off x="8273142" y="1032068"/>
            <a:ext cx="3421039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609630"/>
            <a:r>
              <a:rPr lang="en-US" b="1" spc="79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KONDISI YANG DIHARAPKAN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2A2EEE82-2EB8-41D9-873C-7F738019B287}"/>
              </a:ext>
            </a:extLst>
          </p:cNvPr>
          <p:cNvSpPr/>
          <p:nvPr/>
        </p:nvSpPr>
        <p:spPr>
          <a:xfrm>
            <a:off x="8270164" y="1667274"/>
            <a:ext cx="3424017" cy="50078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ID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73C52B-9F4A-4A13-AE10-CA2751A4C8AA}"/>
              </a:ext>
            </a:extLst>
          </p:cNvPr>
          <p:cNvSpPr/>
          <p:nvPr/>
        </p:nvSpPr>
        <p:spPr>
          <a:xfrm>
            <a:off x="8270164" y="2942076"/>
            <a:ext cx="340445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4" indent="-285764" defTabSz="609630">
              <a:buFont typeface="Arial" panose="020B0604020202020204" pitchFamily="34" charset="0"/>
              <a:buChar char="•"/>
            </a:pP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Disiplin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secara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nasional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dapat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dimonitoring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terintegrasi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dengan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sistem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aplikasi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pelayanan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kepegawaian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(SAPK) BKN</a:t>
            </a:r>
            <a:endParaRPr lang="en-ID" sz="14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EE8C52-E597-40AC-B9C4-0AB9D5746F03}"/>
              </a:ext>
            </a:extLst>
          </p:cNvPr>
          <p:cNvSpPr/>
          <p:nvPr/>
        </p:nvSpPr>
        <p:spPr>
          <a:xfrm>
            <a:off x="8239370" y="5386430"/>
            <a:ext cx="34548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4" indent="-285764" defTabSz="609630">
              <a:buFont typeface="Arial" panose="020B0604020202020204" pitchFamily="34" charset="0"/>
              <a:buChar char="•"/>
            </a:pPr>
            <a:r>
              <a:rPr lang="en-US" sz="1400" i="1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Early warning system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dalam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melakukan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pengawasan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dan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pengendalian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manajemen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ASN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khususnya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disiplin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pegawai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secara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nasional</a:t>
            </a:r>
            <a:endParaRPr lang="en-ID" sz="14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B58682A-1551-4BAB-AC52-B56FB2D8354F}"/>
              </a:ext>
            </a:extLst>
          </p:cNvPr>
          <p:cNvSpPr/>
          <p:nvPr/>
        </p:nvSpPr>
        <p:spPr>
          <a:xfrm>
            <a:off x="8300467" y="1756493"/>
            <a:ext cx="34153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4" indent="-285764" defTabSz="609630">
              <a:buFont typeface="Arial" panose="020B0604020202020204" pitchFamily="34" charset="0"/>
              <a:buChar char="•"/>
            </a:pP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Pembina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kepegawaian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mudah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dalam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menetapkan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menjatuhkan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hukuman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disiplin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sesuai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prosedur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yang </a:t>
            </a:r>
            <a:r>
              <a:rPr lang="en-US" sz="1400" spc="14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berlaku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i="1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(user friendly</a:t>
            </a:r>
            <a:r>
              <a:rPr lang="en-US" sz="1400" spc="140" dirty="0">
                <a:solidFill>
                  <a:prstClr val="black"/>
                </a:solidFill>
                <a:latin typeface="Bookman Old Style" panose="02050604050505020204" pitchFamily="18" charset="0"/>
              </a:rPr>
              <a:t>)</a:t>
            </a:r>
            <a:endParaRPr lang="en-ID" sz="14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C939FE0-1068-47EC-A352-C249B8AFE8FD}"/>
              </a:ext>
            </a:extLst>
          </p:cNvPr>
          <p:cNvSpPr txBox="1"/>
          <p:nvPr/>
        </p:nvSpPr>
        <p:spPr>
          <a:xfrm>
            <a:off x="2062883" y="440579"/>
            <a:ext cx="7759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68" algn="ctr" defTabSz="914469">
              <a:spcBef>
                <a:spcPts val="67"/>
              </a:spcBef>
              <a:defRPr/>
            </a:pPr>
            <a:r>
              <a:rPr lang="sv-SE" sz="4000" spc="590" dirty="0">
                <a:solidFill>
                  <a:srgbClr val="1B2529"/>
                </a:solidFill>
                <a:latin typeface="Cambria" panose="02040503050406030204" pitchFamily="18" charset="0"/>
              </a:rPr>
              <a:t>MANFAAT</a:t>
            </a:r>
            <a:endParaRPr lang="sv-SE" sz="4000" spc="513" dirty="0">
              <a:solidFill>
                <a:srgbClr val="1B2529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73FF289-6111-424C-817B-0E952D0C3A06}"/>
              </a:ext>
            </a:extLst>
          </p:cNvPr>
          <p:cNvSpPr txBox="1"/>
          <p:nvPr/>
        </p:nvSpPr>
        <p:spPr>
          <a:xfrm>
            <a:off x="3003805" y="1067109"/>
            <a:ext cx="5877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000" spc="7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I’DIS (INTEGRATED DISCIPLINE)</a:t>
            </a:r>
          </a:p>
        </p:txBody>
      </p:sp>
    </p:spTree>
    <p:extLst>
      <p:ext uri="{BB962C8B-B14F-4D97-AF65-F5344CB8AC3E}">
        <p14:creationId xmlns:p14="http://schemas.microsoft.com/office/powerpoint/2010/main" val="1905887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xmlns="" id="{FCF025FC-C70A-9754-3099-3D321B105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4" r="21164"/>
          <a:stretch>
            <a:fillRect/>
          </a:stretch>
        </p:blipFill>
        <p:spPr>
          <a:xfrm>
            <a:off x="-268905" y="-14288"/>
            <a:ext cx="6611815" cy="6872288"/>
          </a:xfrm>
          <a:custGeom>
            <a:avLst/>
            <a:gdLst>
              <a:gd name="connsiteX0" fmla="*/ 0 w 6923314"/>
              <a:gd name="connsiteY0" fmla="*/ 0 h 6858000"/>
              <a:gd name="connsiteX1" fmla="*/ 5208814 w 6923314"/>
              <a:gd name="connsiteY1" fmla="*/ 0 h 6858000"/>
              <a:gd name="connsiteX2" fmla="*/ 6923314 w 6923314"/>
              <a:gd name="connsiteY2" fmla="*/ 6858000 h 6858000"/>
              <a:gd name="connsiteX3" fmla="*/ 1305197 w 6923314"/>
              <a:gd name="connsiteY3" fmla="*/ 6858000 h 6858000"/>
              <a:gd name="connsiteX4" fmla="*/ 0 w 6923314"/>
              <a:gd name="connsiteY4" fmla="*/ 16372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0" y="0"/>
                </a:moveTo>
                <a:lnTo>
                  <a:pt x="5208814" y="0"/>
                </a:lnTo>
                <a:lnTo>
                  <a:pt x="6923314" y="6858000"/>
                </a:lnTo>
                <a:lnTo>
                  <a:pt x="1305197" y="6858000"/>
                </a:lnTo>
                <a:lnTo>
                  <a:pt x="0" y="1637212"/>
                </a:lnTo>
                <a:close/>
              </a:path>
            </a:pathLst>
          </a:custGeom>
          <a:solidFill>
            <a:srgbClr val="EBF6FF"/>
          </a:solidFill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2D397CB5-77BF-76B8-6161-4FAC4BD1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3893" y="292380"/>
            <a:ext cx="1828816" cy="5797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15A2CA-3930-40F6-1A82-D16E71FDCF0E}"/>
              </a:ext>
            </a:extLst>
          </p:cNvPr>
          <p:cNvSpPr/>
          <p:nvPr/>
        </p:nvSpPr>
        <p:spPr>
          <a:xfrm>
            <a:off x="5272347" y="909958"/>
            <a:ext cx="6390641" cy="46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Berlin Sans FB Demi" panose="020E0802020502020306" pitchFamily="34" charset="0"/>
              </a:rPr>
              <a:t>NETRALITAS ASN </a:t>
            </a:r>
            <a:r>
              <a:rPr lang="en-US" sz="2400" dirty="0">
                <a:latin typeface="Berlin Sans FB Demi" panose="020E0802020502020306" pitchFamily="34" charset="0"/>
              </a:rPr>
              <a:t>SEBAGAI AMANAT UU ASN 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EF3124-B7B0-54E1-ABA2-AECAF55DED41}"/>
              </a:ext>
            </a:extLst>
          </p:cNvPr>
          <p:cNvSpPr/>
          <p:nvPr/>
        </p:nvSpPr>
        <p:spPr>
          <a:xfrm>
            <a:off x="5902713" y="1509463"/>
            <a:ext cx="6399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en-US" sz="13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9601E53-55E0-F255-F57A-5C092FDD0B80}"/>
              </a:ext>
            </a:extLst>
          </p:cNvPr>
          <p:cNvSpPr/>
          <p:nvPr/>
        </p:nvSpPr>
        <p:spPr>
          <a:xfrm>
            <a:off x="5893255" y="2051787"/>
            <a:ext cx="6399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en-US" sz="13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FB3625-7BB4-94E3-C197-BF8F2D39A204}"/>
              </a:ext>
            </a:extLst>
          </p:cNvPr>
          <p:cNvSpPr/>
          <p:nvPr/>
        </p:nvSpPr>
        <p:spPr>
          <a:xfrm>
            <a:off x="5904311" y="2577128"/>
            <a:ext cx="6399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lang="en-US" sz="13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0672D0-2B1D-24FC-FE63-98CB955C4ED6}"/>
              </a:ext>
            </a:extLst>
          </p:cNvPr>
          <p:cNvSpPr txBox="1"/>
          <p:nvPr/>
        </p:nvSpPr>
        <p:spPr>
          <a:xfrm>
            <a:off x="6459547" y="1575393"/>
            <a:ext cx="1070789" cy="338554"/>
          </a:xfrm>
          <a:prstGeom prst="rect">
            <a:avLst/>
          </a:prstGeom>
          <a:noFill/>
        </p:spPr>
        <p:txBody>
          <a:bodyPr wrap="square" lIns="68580" rIns="68580" rtlCol="0" anchor="b">
            <a:spAutoFit/>
          </a:bodyPr>
          <a:lstStyle/>
          <a:p>
            <a:pPr algn="ctr"/>
            <a:r>
              <a:rPr lang="en-US" sz="1600" b="1">
                <a:latin typeface="Cambria" panose="02040503050406030204" pitchFamily="18" charset="0"/>
                <a:ea typeface="Cambria" panose="02040503050406030204" pitchFamily="18" charset="0"/>
              </a:rPr>
              <a:t>Integritas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B25B65F-64A5-105F-2DC1-A17AD3652D7D}"/>
              </a:ext>
            </a:extLst>
          </p:cNvPr>
          <p:cNvSpPr/>
          <p:nvPr/>
        </p:nvSpPr>
        <p:spPr>
          <a:xfrm>
            <a:off x="5916134" y="3129257"/>
            <a:ext cx="6399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lang="en-US" sz="13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5AAA42-6F07-E2C3-E42C-FD728D9BDEF8}"/>
              </a:ext>
            </a:extLst>
          </p:cNvPr>
          <p:cNvSpPr/>
          <p:nvPr/>
        </p:nvSpPr>
        <p:spPr>
          <a:xfrm>
            <a:off x="5916134" y="3656598"/>
            <a:ext cx="6399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latin typeface="Cambria" panose="02040503050406030204" pitchFamily="18" charset="0"/>
                <a:ea typeface="Cambria" panose="02040503050406030204" pitchFamily="18" charset="0"/>
              </a:rPr>
              <a:t>05</a:t>
            </a:r>
            <a:endParaRPr lang="en-US" sz="13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4FCBA3-49B2-1A6A-2D8A-DC992F81979D}"/>
              </a:ext>
            </a:extLst>
          </p:cNvPr>
          <p:cNvSpPr txBox="1"/>
          <p:nvPr/>
        </p:nvSpPr>
        <p:spPr>
          <a:xfrm>
            <a:off x="6273594" y="2151976"/>
            <a:ext cx="1623736" cy="338554"/>
          </a:xfrm>
          <a:prstGeom prst="rect">
            <a:avLst/>
          </a:prstGeom>
          <a:noFill/>
        </p:spPr>
        <p:txBody>
          <a:bodyPr wrap="square" lIns="68580" rIns="68580" rtlCol="0" anchor="b">
            <a:spAutoFit/>
          </a:bodyPr>
          <a:lstStyle/>
          <a:p>
            <a:pPr algn="ctr"/>
            <a:r>
              <a:rPr lang="en-US" sz="1600" b="1">
                <a:latin typeface="Cambria" panose="02040503050406030204" pitchFamily="18" charset="0"/>
                <a:ea typeface="Cambria" panose="02040503050406030204" pitchFamily="18" charset="0"/>
              </a:rPr>
              <a:t>Profesional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D935E2E-7967-0873-908B-3019F19CDC9A}"/>
              </a:ext>
            </a:extLst>
          </p:cNvPr>
          <p:cNvSpPr/>
          <p:nvPr/>
        </p:nvSpPr>
        <p:spPr>
          <a:xfrm>
            <a:off x="6482426" y="2709159"/>
            <a:ext cx="45812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latin typeface="Cambria" panose="02040503050406030204" pitchFamily="18" charset="0"/>
                <a:ea typeface="Cambria" panose="02040503050406030204" pitchFamily="18" charset="0"/>
              </a:rPr>
              <a:t>Netral dan bebas dari intervensi politik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59BCC09-3635-9E5E-7F18-36BA0E44B94E}"/>
              </a:ext>
            </a:extLst>
          </p:cNvPr>
          <p:cNvSpPr/>
          <p:nvPr/>
        </p:nvSpPr>
        <p:spPr>
          <a:xfrm>
            <a:off x="6482426" y="3234500"/>
            <a:ext cx="31361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Bersih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dari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praktik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KKN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41CFA1-6FC4-18B3-EFB9-5AE9C581F7D2}"/>
              </a:ext>
            </a:extLst>
          </p:cNvPr>
          <p:cNvSpPr/>
          <p:nvPr/>
        </p:nvSpPr>
        <p:spPr>
          <a:xfrm>
            <a:off x="6505306" y="3676428"/>
            <a:ext cx="4981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>
                <a:latin typeface="Cambria" panose="02040503050406030204" pitchFamily="18" charset="0"/>
                <a:ea typeface="Cambria" panose="02040503050406030204" pitchFamily="18" charset="0"/>
              </a:rPr>
              <a:t>Mampu menyelenggarakan pelayanan publik bagi masyarakat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14FD49-E199-545F-72C9-6550EF931044}"/>
              </a:ext>
            </a:extLst>
          </p:cNvPr>
          <p:cNvSpPr/>
          <p:nvPr/>
        </p:nvSpPr>
        <p:spPr>
          <a:xfrm>
            <a:off x="5916134" y="4237396"/>
            <a:ext cx="6399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latin typeface="Cambria" panose="02040503050406030204" pitchFamily="18" charset="0"/>
                <a:ea typeface="Cambria" panose="02040503050406030204" pitchFamily="18" charset="0"/>
              </a:rPr>
              <a:t>06</a:t>
            </a:r>
            <a:endParaRPr lang="en-US" sz="13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D5C3E6B-93E6-130F-737C-3A0BF6DB0B89}"/>
              </a:ext>
            </a:extLst>
          </p:cNvPr>
          <p:cNvSpPr/>
          <p:nvPr/>
        </p:nvSpPr>
        <p:spPr>
          <a:xfrm>
            <a:off x="6482426" y="4294140"/>
            <a:ext cx="5003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Mampu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menjalankan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peran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sebagai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unsur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perekat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persatuan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dan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kesatuan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bangsa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berdasarkan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Pancasila dan UUD Negara RI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Tahun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1945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FA07EC-0627-E0B9-E724-48CCA065F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841C8D1-F899-492E-D50D-E839571A98D8}"/>
              </a:ext>
            </a:extLst>
          </p:cNvPr>
          <p:cNvSpPr/>
          <p:nvPr/>
        </p:nvSpPr>
        <p:spPr>
          <a:xfrm>
            <a:off x="1171774" y="5554693"/>
            <a:ext cx="9848451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Integritas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dan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profesionalitas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ASN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mewujudkan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Netralitas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ASN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sehingga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pelaksanaan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fungsi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ASN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sebagai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Pelaksana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Kebijakan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Pelayan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Publik, dan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Perekat-Pemersatu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NKRI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berjalan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efektif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xmlns="" id="{F2C0A68C-988A-D9AD-0D58-BD72EE7DE7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35" r="9835"/>
          <a:stretch>
            <a:fillRect/>
          </a:stretch>
        </p:blipFill>
        <p:spPr>
          <a:xfrm>
            <a:off x="10327721" y="6303196"/>
            <a:ext cx="1691245" cy="5548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6B6DC92-8768-78AD-B405-3E8A098AF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4" y="6244175"/>
            <a:ext cx="1587729" cy="5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90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229734-CFDE-DD74-F07D-1710D755A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8" t="27134" r="13158" b="16258"/>
          <a:stretch/>
        </p:blipFill>
        <p:spPr>
          <a:xfrm>
            <a:off x="1031225" y="831891"/>
            <a:ext cx="10129550" cy="5496303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xmlns="" id="{46D94BE5-20FD-8FF9-7269-B36110D5B4B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3489" y="330241"/>
            <a:ext cx="1695449" cy="501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836540-85AD-8534-F49B-575F1F10E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50" t="34783" r="21168" b="45021"/>
          <a:stretch/>
        </p:blipFill>
        <p:spPr>
          <a:xfrm>
            <a:off x="9232219" y="170842"/>
            <a:ext cx="1184400" cy="595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DF69CE-F433-4D05-C005-31F1EBCD8E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8"/>
          <a:stretch/>
        </p:blipFill>
        <p:spPr>
          <a:xfrm>
            <a:off x="0" y="6334277"/>
            <a:ext cx="12192000" cy="559801"/>
          </a:xfrm>
          <a:prstGeom prst="rect">
            <a:avLst/>
          </a:prstGeom>
        </p:spPr>
      </p:pic>
      <p:pic>
        <p:nvPicPr>
          <p:cNvPr id="9" name="object 24">
            <a:extLst>
              <a:ext uri="{FF2B5EF4-FFF2-40B4-BE49-F238E27FC236}">
                <a16:creationId xmlns:a16="http://schemas.microsoft.com/office/drawing/2014/main" xmlns="" id="{72B65901-C791-1072-2B66-2A91C659B9B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68575" y="211972"/>
            <a:ext cx="1184400" cy="485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E7FFF64-04D1-7312-9DAA-D7CC8528EEF4}"/>
              </a:ext>
            </a:extLst>
          </p:cNvPr>
          <p:cNvSpPr/>
          <p:nvPr/>
        </p:nvSpPr>
        <p:spPr>
          <a:xfrm>
            <a:off x="4901938" y="5499171"/>
            <a:ext cx="2743200" cy="59388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Book Antiqua" panose="02040602050305030304" pitchFamily="18" charset="0"/>
              </a:rPr>
              <a:t>PP 94/2021</a:t>
            </a:r>
          </a:p>
          <a:p>
            <a:pPr algn="ctr"/>
            <a:r>
              <a:rPr lang="en-US" sz="1600" dirty="0">
                <a:latin typeface="Book Antiqua" panose="02040602050305030304" pitchFamily="18" charset="0"/>
              </a:rPr>
              <a:t>Per-BKN No 6/2022 </a:t>
            </a:r>
            <a:endParaRPr lang="en-ID" sz="1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207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6242D8-5B07-B3B5-E6D9-B07E9389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4" t="35743" r="6973" b="14386"/>
          <a:stretch/>
        </p:blipFill>
        <p:spPr>
          <a:xfrm>
            <a:off x="238128" y="1398149"/>
            <a:ext cx="11715743" cy="4625573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xmlns="" id="{B0B66F08-949C-E8F8-46C2-76FD11B396A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257" y="330241"/>
            <a:ext cx="1695449" cy="501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13C718-888B-028A-0277-A522DD96C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50" t="34783" r="21168" b="45021"/>
          <a:stretch/>
        </p:blipFill>
        <p:spPr>
          <a:xfrm>
            <a:off x="9172747" y="170842"/>
            <a:ext cx="1184400" cy="595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3C38F5-7ABC-0606-FEF1-D12DCB6E15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8"/>
          <a:stretch/>
        </p:blipFill>
        <p:spPr>
          <a:xfrm>
            <a:off x="0" y="6334277"/>
            <a:ext cx="12192000" cy="559801"/>
          </a:xfrm>
          <a:prstGeom prst="rect">
            <a:avLst/>
          </a:prstGeom>
        </p:spPr>
      </p:pic>
      <p:pic>
        <p:nvPicPr>
          <p:cNvPr id="9" name="object 24">
            <a:extLst>
              <a:ext uri="{FF2B5EF4-FFF2-40B4-BE49-F238E27FC236}">
                <a16:creationId xmlns:a16="http://schemas.microsoft.com/office/drawing/2014/main" xmlns="" id="{81A41D39-9615-26E0-FCF1-F6E20EC3C86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31343" y="211972"/>
            <a:ext cx="1184400" cy="4851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01EB53-D446-CFCE-833C-51A644EC9EC3}"/>
              </a:ext>
            </a:extLst>
          </p:cNvPr>
          <p:cNvSpPr/>
          <p:nvPr/>
        </p:nvSpPr>
        <p:spPr>
          <a:xfrm>
            <a:off x="3561347" y="697144"/>
            <a:ext cx="5005137" cy="5016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WEWENANG USER</a:t>
            </a:r>
            <a:endParaRPr lang="en-ID" sz="2800" b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46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868AF9-F3B9-1013-71A1-DD9C9D117AAA}"/>
              </a:ext>
            </a:extLst>
          </p:cNvPr>
          <p:cNvSpPr/>
          <p:nvPr/>
        </p:nvSpPr>
        <p:spPr>
          <a:xfrm>
            <a:off x="0" y="-412994"/>
            <a:ext cx="266700" cy="266700"/>
          </a:xfrm>
          <a:prstGeom prst="rect">
            <a:avLst/>
          </a:prstGeom>
          <a:solidFill>
            <a:srgbClr val="551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64C810C-324D-9AB6-F503-357E9CBB3FDF}"/>
              </a:ext>
            </a:extLst>
          </p:cNvPr>
          <p:cNvSpPr/>
          <p:nvPr/>
        </p:nvSpPr>
        <p:spPr>
          <a:xfrm>
            <a:off x="367382" y="-412994"/>
            <a:ext cx="266700" cy="266700"/>
          </a:xfrm>
          <a:prstGeom prst="rect">
            <a:avLst/>
          </a:prstGeom>
          <a:solidFill>
            <a:srgbClr val="FF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EED6E26-4FF9-4C7B-5F9C-C68C4F152859}"/>
              </a:ext>
            </a:extLst>
          </p:cNvPr>
          <p:cNvSpPr/>
          <p:nvPr/>
        </p:nvSpPr>
        <p:spPr>
          <a:xfrm>
            <a:off x="734764" y="-412994"/>
            <a:ext cx="266700" cy="266700"/>
          </a:xfrm>
          <a:prstGeom prst="rect">
            <a:avLst/>
          </a:prstGeom>
          <a:solidFill>
            <a:srgbClr val="FF8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F7E40EA-E64E-8024-10A8-A41309FFB5CA}"/>
              </a:ext>
            </a:extLst>
          </p:cNvPr>
          <p:cNvSpPr/>
          <p:nvPr/>
        </p:nvSpPr>
        <p:spPr>
          <a:xfrm>
            <a:off x="1102146" y="-412994"/>
            <a:ext cx="266700" cy="266700"/>
          </a:xfrm>
          <a:prstGeom prst="rect">
            <a:avLst/>
          </a:prstGeom>
          <a:solidFill>
            <a:srgbClr val="FF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C9DCFD89-4210-1E65-025F-C8BCB45DE3B3}"/>
              </a:ext>
            </a:extLst>
          </p:cNvPr>
          <p:cNvCxnSpPr>
            <a:cxnSpLocks/>
          </p:cNvCxnSpPr>
          <p:nvPr/>
        </p:nvCxnSpPr>
        <p:spPr>
          <a:xfrm>
            <a:off x="538480" y="6547042"/>
            <a:ext cx="10799445" cy="0"/>
          </a:xfrm>
          <a:prstGeom prst="line">
            <a:avLst/>
          </a:prstGeom>
          <a:ln>
            <a:solidFill>
              <a:srgbClr val="FF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16770005-E84C-A201-9C6A-9B378EFED1DF}"/>
              </a:ext>
            </a:extLst>
          </p:cNvPr>
          <p:cNvSpPr/>
          <p:nvPr/>
        </p:nvSpPr>
        <p:spPr>
          <a:xfrm flipH="1" flipV="1">
            <a:off x="11390024" y="6308725"/>
            <a:ext cx="289117" cy="289117"/>
          </a:xfrm>
          <a:custGeom>
            <a:avLst/>
            <a:gdLst>
              <a:gd name="connsiteX0" fmla="*/ 429208 w 858416"/>
              <a:gd name="connsiteY0" fmla="*/ 0 h 858416"/>
              <a:gd name="connsiteX1" fmla="*/ 858416 w 858416"/>
              <a:gd name="connsiteY1" fmla="*/ 0 h 858416"/>
              <a:gd name="connsiteX2" fmla="*/ 858416 w 858416"/>
              <a:gd name="connsiteY2" fmla="*/ 429208 h 858416"/>
              <a:gd name="connsiteX3" fmla="*/ 429208 w 858416"/>
              <a:gd name="connsiteY3" fmla="*/ 858416 h 858416"/>
              <a:gd name="connsiteX4" fmla="*/ 0 w 858416"/>
              <a:gd name="connsiteY4" fmla="*/ 858416 h 858416"/>
              <a:gd name="connsiteX5" fmla="*/ 0 w 858416"/>
              <a:gd name="connsiteY5" fmla="*/ 429208 h 858416"/>
              <a:gd name="connsiteX6" fmla="*/ 429208 w 858416"/>
              <a:gd name="connsiteY6" fmla="*/ 0 h 85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416" h="858416">
                <a:moveTo>
                  <a:pt x="429208" y="0"/>
                </a:moveTo>
                <a:lnTo>
                  <a:pt x="858416" y="0"/>
                </a:lnTo>
                <a:lnTo>
                  <a:pt x="858416" y="429208"/>
                </a:lnTo>
                <a:cubicBezTo>
                  <a:pt x="858416" y="666253"/>
                  <a:pt x="666253" y="858416"/>
                  <a:pt x="429208" y="858416"/>
                </a:cubicBezTo>
                <a:lnTo>
                  <a:pt x="0" y="858416"/>
                </a:lnTo>
                <a:lnTo>
                  <a:pt x="0" y="429208"/>
                </a:lnTo>
                <a:cubicBezTo>
                  <a:pt x="0" y="192163"/>
                  <a:pt x="192163" y="0"/>
                  <a:pt x="429208" y="0"/>
                </a:cubicBezTo>
                <a:close/>
              </a:path>
            </a:pathLst>
          </a:custGeom>
          <a:solidFill>
            <a:srgbClr val="FF8D2A"/>
          </a:solidFill>
          <a:ln w="38100">
            <a:noFill/>
          </a:ln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xmlns="" id="{6813985F-8EA8-E685-F802-BEB2BE16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0023" y="6308725"/>
            <a:ext cx="289117" cy="28911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259C6-7B9F-47CB-84EA-AE2329FC0E0A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951" name="Picture 950">
            <a:extLst>
              <a:ext uri="{FF2B5EF4-FFF2-40B4-BE49-F238E27FC236}">
                <a16:creationId xmlns:a16="http://schemas.microsoft.com/office/drawing/2014/main" xmlns="" id="{C926DBC1-37AB-4866-9704-2329C7339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51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51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12129B-D786-4D6B-AE61-8FADBCC3C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4" t="20000" r="42000" b="9037"/>
          <a:stretch/>
        </p:blipFill>
        <p:spPr>
          <a:xfrm>
            <a:off x="929035" y="1615627"/>
            <a:ext cx="3741510" cy="4246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E15E91E-DBCD-4047-8438-129F1C98B565}"/>
              </a:ext>
            </a:extLst>
          </p:cNvPr>
          <p:cNvSpPr/>
          <p:nvPr/>
        </p:nvSpPr>
        <p:spPr>
          <a:xfrm>
            <a:off x="5928913" y="2535685"/>
            <a:ext cx="5423754" cy="267765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Untuk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mewujudkan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penyelenggaraan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Manajemen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ASN di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Instansi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Pemerintah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sesuai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dengan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NSPK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Manajemen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ASN,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dalam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hal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terdapat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kekosongan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PPK,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pejabat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ditunjuk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tidak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dapat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melakukan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pengangkatan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pemindahan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pemberhentian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promosi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mutasi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kepegawaian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Dalam hal terdapat kebutuhan Instansi Pemerintah,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pejabat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ditunjuk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sebagaimana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dimaksud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pada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ayat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(1)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dapat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melakukan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pengangkatan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pemindahan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pemberhentian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promosi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mutasi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kepegawaian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setelah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mendapat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pertimbangan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teknis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Kepala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BKN.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EC0A61D6-17BC-4CC8-BFE9-D52B79523160}"/>
              </a:ext>
            </a:extLst>
          </p:cNvPr>
          <p:cNvSpPr txBox="1"/>
          <p:nvPr/>
        </p:nvSpPr>
        <p:spPr>
          <a:xfrm>
            <a:off x="3704734" y="888479"/>
            <a:ext cx="744989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PENEGASAN BAGI PELAKSANA TUGAS/PENJABAT/PENJABAT SEMENTARA KEPALA DAERAH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+mn-cs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xmlns="" id="{AD9A664C-DD91-4793-A507-9A6F2D0273F0}"/>
              </a:ext>
            </a:extLst>
          </p:cNvPr>
          <p:cNvSpPr txBox="1"/>
          <p:nvPr/>
        </p:nvSpPr>
        <p:spPr>
          <a:xfrm>
            <a:off x="6755951" y="1909472"/>
            <a:ext cx="376967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PASAL 25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PERPRES 116 TAHUN 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7C7449C1-0398-4296-B18D-9EF7FC249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9" y="260169"/>
            <a:ext cx="1843989" cy="543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4DE18D-0A15-4279-8CE5-93E76E0CE3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9438168" y="6096765"/>
            <a:ext cx="2548570" cy="650608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xmlns="" id="{6F88C503-AF1B-42A2-BC38-387D91575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55683" y="3003629"/>
            <a:ext cx="752775" cy="735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4C39CA-CFD2-9052-C846-4372A7A3E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4950E4-17B9-642E-F5BC-F96F6B4D3B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50" y="6136732"/>
            <a:ext cx="1587729" cy="5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12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xmlns="" id="{EEE37FCB-A715-898F-79EE-BDE6F2B4662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489" y="330241"/>
            <a:ext cx="1695449" cy="501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738F0B-8727-9547-61F5-2D19A48BE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0" t="34783" r="21168" b="45021"/>
          <a:stretch/>
        </p:blipFill>
        <p:spPr>
          <a:xfrm>
            <a:off x="9429997" y="243822"/>
            <a:ext cx="964382" cy="485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F35B96-2D6A-B628-BE5E-23482AFAF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8"/>
          <a:stretch/>
        </p:blipFill>
        <p:spPr>
          <a:xfrm>
            <a:off x="0" y="6334277"/>
            <a:ext cx="12192000" cy="559801"/>
          </a:xfrm>
          <a:prstGeom prst="rect">
            <a:avLst/>
          </a:prstGeom>
        </p:spPr>
      </p:pic>
      <p:pic>
        <p:nvPicPr>
          <p:cNvPr id="8" name="object 24">
            <a:extLst>
              <a:ext uri="{FF2B5EF4-FFF2-40B4-BE49-F238E27FC236}">
                <a16:creationId xmlns:a16="http://schemas.microsoft.com/office/drawing/2014/main" xmlns="" id="{5C49FFCA-91C7-F41D-5E09-A8255ADED35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68575" y="211972"/>
            <a:ext cx="1184400" cy="485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86DCC9-ECCD-80EB-E8C5-831B928B9B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/>
          <a:stretch/>
        </p:blipFill>
        <p:spPr>
          <a:xfrm>
            <a:off x="1163252" y="822463"/>
            <a:ext cx="9884964" cy="54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56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637409E-2E1C-0EA5-F6E3-DE22E8494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22" t="34502" r="10928" b="20000"/>
          <a:stretch/>
        </p:blipFill>
        <p:spPr>
          <a:xfrm>
            <a:off x="1132178" y="893490"/>
            <a:ext cx="9842454" cy="59574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4D2E46-3BC2-80C3-8C9D-35E0AF80D6A8}"/>
              </a:ext>
            </a:extLst>
          </p:cNvPr>
          <p:cNvGrpSpPr/>
          <p:nvPr/>
        </p:nvGrpSpPr>
        <p:grpSpPr>
          <a:xfrm rot="16200000">
            <a:off x="7991278" y="2645410"/>
            <a:ext cx="6850905" cy="1574276"/>
            <a:chOff x="0" y="4948862"/>
            <a:chExt cx="12192000" cy="190913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B966E655-5694-E031-7782-B432E2E0B635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B56BD90-9E90-E5A7-24F7-79B2332A6F88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8E79C9A-44BD-BF60-315D-07639F0E9072}"/>
              </a:ext>
            </a:extLst>
          </p:cNvPr>
          <p:cNvGrpSpPr/>
          <p:nvPr/>
        </p:nvGrpSpPr>
        <p:grpSpPr>
          <a:xfrm rot="5400000">
            <a:off x="-2638315" y="2645409"/>
            <a:ext cx="6850905" cy="1574276"/>
            <a:chOff x="0" y="4948862"/>
            <a:chExt cx="12192000" cy="190913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10CFDD2-C6EE-5C48-BA6F-DDCAAC9C03D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1C269EE-8773-7732-8B30-5D6DC4385999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B21BD53-07B4-DAF4-1864-8B7B7C81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6324A135-E07D-1189-C010-4992AA545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3893" y="292380"/>
            <a:ext cx="1828816" cy="579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7F7299-499A-6936-EDAD-8A98685BC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00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5">
            <a:extLst>
              <a:ext uri="{FF2B5EF4-FFF2-40B4-BE49-F238E27FC236}">
                <a16:creationId xmlns:a16="http://schemas.microsoft.com/office/drawing/2014/main" xmlns="" id="{1D799844-34DB-4E8F-8D14-E6653F8F6E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6635" y="238730"/>
            <a:ext cx="1828816" cy="57978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F13619B4-BA22-4320-BF82-34E4AEE13C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9733130" y="6178389"/>
            <a:ext cx="2548570" cy="65060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C64EE69-9BAE-48E7-B252-3639E02A6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67" y="6221952"/>
            <a:ext cx="1587729" cy="57067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1E6CB83E-E86E-4E58-AFAA-A30C90B768C4}"/>
              </a:ext>
            </a:extLst>
          </p:cNvPr>
          <p:cNvSpPr txBox="1"/>
          <p:nvPr/>
        </p:nvSpPr>
        <p:spPr>
          <a:xfrm>
            <a:off x="1610788" y="916948"/>
            <a:ext cx="867397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latin typeface="Bookman Old Style" panose="02050604050505020204" pitchFamily="18" charset="0"/>
                <a:cs typeface="Arial" pitchFamily="34" charset="0"/>
              </a:rPr>
              <a:t>DATA PELANGGARAN NETRALITAS ASN (SBT) </a:t>
            </a:r>
          </a:p>
          <a:p>
            <a:pPr algn="ctr"/>
            <a:r>
              <a:rPr lang="en-US" altLang="ko-KR" sz="2400" b="1" dirty="0">
                <a:latin typeface="Bookman Old Style" panose="02050604050505020204" pitchFamily="18" charset="0"/>
                <a:cs typeface="Arial" pitchFamily="34" charset="0"/>
              </a:rPr>
              <a:t>TAHUN 2024 </a:t>
            </a:r>
            <a:endParaRPr lang="ko-KR" altLang="en-US" sz="2400" b="1" dirty="0"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22BAC87-499A-46B4-8356-EA28CDA66095}"/>
              </a:ext>
            </a:extLst>
          </p:cNvPr>
          <p:cNvSpPr txBox="1"/>
          <p:nvPr/>
        </p:nvSpPr>
        <p:spPr>
          <a:xfrm>
            <a:off x="7349282" y="5018705"/>
            <a:ext cx="2930726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TOTAL PELANGGARAN NETRALITAS YANG MASUK KE BKN = 169</a:t>
            </a:r>
          </a:p>
        </p:txBody>
      </p:sp>
      <p:pic>
        <p:nvPicPr>
          <p:cNvPr id="73" name="Picture 72" descr="https://1.bp.blogspot.com/-Zfuk7YXMD4A/X2pRwps9qYI/AAAAAAAAAHU/aF4S3RzwMlYGhwt248h95IV7Ir9uXDwWACLcBGAsYHQ/w1200-h630-p-k-no-nu/Netralitas%2BASN.jpg">
            <a:extLst>
              <a:ext uri="{FF2B5EF4-FFF2-40B4-BE49-F238E27FC236}">
                <a16:creationId xmlns:a16="http://schemas.microsoft.com/office/drawing/2014/main" xmlns="" id="{D4FC71A7-CFFC-4123-91FF-198744278DB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7" y="5132736"/>
            <a:ext cx="3657456" cy="157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73" descr="https://www.cakrawalamedia.co.id/wp-content/uploads/2016/10/Plt-Gubernur-DKI-Jakarta-Diingatkan-Jaga-Netralitas-PNS.jpg">
            <a:extLst>
              <a:ext uri="{FF2B5EF4-FFF2-40B4-BE49-F238E27FC236}">
                <a16:creationId xmlns:a16="http://schemas.microsoft.com/office/drawing/2014/main" xmlns="" id="{DA8E68E1-01BC-4F33-8038-D63270AF933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r="23266"/>
          <a:stretch/>
        </p:blipFill>
        <p:spPr bwMode="auto">
          <a:xfrm>
            <a:off x="9103553" y="2345971"/>
            <a:ext cx="2768943" cy="2397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106BB454-0668-448E-9742-89E1DEAA8B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0643952"/>
              </p:ext>
            </p:extLst>
          </p:nvPr>
        </p:nvGraphicFramePr>
        <p:xfrm>
          <a:off x="782320" y="1747946"/>
          <a:ext cx="8829040" cy="4551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A8951A-A2B3-C35A-E3B3-4B48D7C7AE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94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4D2E46-3BC2-80C3-8C9D-35E0AF80D6A8}"/>
              </a:ext>
            </a:extLst>
          </p:cNvPr>
          <p:cNvGrpSpPr/>
          <p:nvPr/>
        </p:nvGrpSpPr>
        <p:grpSpPr>
          <a:xfrm rot="16200000">
            <a:off x="7991278" y="2645410"/>
            <a:ext cx="6850905" cy="1574276"/>
            <a:chOff x="0" y="4948862"/>
            <a:chExt cx="12192000" cy="190913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B966E655-5694-E031-7782-B432E2E0B635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B56BD90-9E90-E5A7-24F7-79B2332A6F88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8E79C9A-44BD-BF60-315D-07639F0E9072}"/>
              </a:ext>
            </a:extLst>
          </p:cNvPr>
          <p:cNvGrpSpPr/>
          <p:nvPr/>
        </p:nvGrpSpPr>
        <p:grpSpPr>
          <a:xfrm rot="5400000">
            <a:off x="-2638315" y="2645409"/>
            <a:ext cx="6850905" cy="1574276"/>
            <a:chOff x="0" y="4948862"/>
            <a:chExt cx="12192000" cy="190913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10CFDD2-C6EE-5C48-BA6F-DDCAAC9C03D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1C269EE-8773-7732-8B30-5D6DC4385999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B21BD53-07B4-DAF4-1864-8B7B7C81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6324A135-E07D-1189-C010-4992AA54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3893" y="292380"/>
            <a:ext cx="1828816" cy="579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7F7299-499A-6936-EDAD-8A98685BC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0B6795-009B-E68A-EB0D-6E164B9A6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333" y="893488"/>
            <a:ext cx="9427709" cy="53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61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4">
            <a:extLst>
              <a:ext uri="{FF2B5EF4-FFF2-40B4-BE49-F238E27FC236}">
                <a16:creationId xmlns:a16="http://schemas.microsoft.com/office/drawing/2014/main" xmlns="" id="{B0B66F08-949C-E8F8-46C2-76FD11B396A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57" y="330241"/>
            <a:ext cx="1695449" cy="501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13C718-888B-028A-0277-A522DD96C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0" t="34783" r="21168" b="45021"/>
          <a:stretch/>
        </p:blipFill>
        <p:spPr>
          <a:xfrm>
            <a:off x="9172747" y="170842"/>
            <a:ext cx="1184400" cy="595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3C38F5-7ABC-0606-FEF1-D12DCB6E1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8"/>
          <a:stretch/>
        </p:blipFill>
        <p:spPr>
          <a:xfrm>
            <a:off x="0" y="6334277"/>
            <a:ext cx="12192000" cy="559801"/>
          </a:xfrm>
          <a:prstGeom prst="rect">
            <a:avLst/>
          </a:prstGeom>
        </p:spPr>
      </p:pic>
      <p:pic>
        <p:nvPicPr>
          <p:cNvPr id="9" name="object 24">
            <a:extLst>
              <a:ext uri="{FF2B5EF4-FFF2-40B4-BE49-F238E27FC236}">
                <a16:creationId xmlns:a16="http://schemas.microsoft.com/office/drawing/2014/main" xmlns="" id="{81A41D39-9615-26E0-FCF1-F6E20EC3C86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31343" y="211972"/>
            <a:ext cx="1184400" cy="4851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01EB53-D446-CFCE-833C-51A644EC9EC3}"/>
              </a:ext>
            </a:extLst>
          </p:cNvPr>
          <p:cNvSpPr/>
          <p:nvPr/>
        </p:nvSpPr>
        <p:spPr>
          <a:xfrm>
            <a:off x="2324501" y="795354"/>
            <a:ext cx="7347284" cy="5016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JENIS-JENIS PELANGGARAN NETRALITAS</a:t>
            </a:r>
            <a:endParaRPr lang="en-ID" sz="2800" b="1" dirty="0">
              <a:solidFill>
                <a:schemeClr val="accent2">
                  <a:lumMod val="60000"/>
                  <a:lumOff val="4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643A61-13E4-AA6F-5C2F-EAD08A37D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03" y="1404763"/>
            <a:ext cx="11003280" cy="479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49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1427" y="-1320866"/>
            <a:ext cx="13826779" cy="8509040"/>
            <a:chOff x="0" y="0"/>
            <a:chExt cx="27653559" cy="17018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844" b="3844"/>
            <a:stretch>
              <a:fillRect/>
            </a:stretch>
          </p:blipFill>
          <p:spPr>
            <a:xfrm>
              <a:off x="0" y="0"/>
              <a:ext cx="27653559" cy="1701808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626705" y="-186098"/>
            <a:ext cx="12818705" cy="7157979"/>
            <a:chOff x="0" y="0"/>
            <a:chExt cx="5064180" cy="28278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64180" cy="2827844"/>
            </a:xfrm>
            <a:custGeom>
              <a:avLst/>
              <a:gdLst/>
              <a:ahLst/>
              <a:cxnLst/>
              <a:rect l="l" t="t" r="r" b="b"/>
              <a:pathLst>
                <a:path w="5064180" h="2827844">
                  <a:moveTo>
                    <a:pt x="0" y="0"/>
                  </a:moveTo>
                  <a:lnTo>
                    <a:pt x="5064180" y="0"/>
                  </a:lnTo>
                  <a:lnTo>
                    <a:pt x="5064180" y="2827844"/>
                  </a:lnTo>
                  <a:lnTo>
                    <a:pt x="0" y="2827844"/>
                  </a:lnTo>
                  <a:close/>
                </a:path>
              </a:pathLst>
            </a:custGeom>
            <a:solidFill>
              <a:srgbClr val="000000">
                <a:alpha val="71765"/>
              </a:srgbClr>
            </a:solidFill>
          </p:spPr>
          <p:txBody>
            <a:bodyPr/>
            <a:lstStyle/>
            <a:p>
              <a:endParaRPr lang="en-ID" sz="120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191709" y="1114403"/>
            <a:ext cx="780858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7"/>
              </a:lnSpc>
            </a:pPr>
            <a:r>
              <a:rPr lang="en-US" sz="6466" dirty="0">
                <a:solidFill>
                  <a:srgbClr val="FFFFFF"/>
                </a:solidFill>
                <a:latin typeface="Poppins Bold"/>
              </a:rPr>
              <a:t>Terima kasih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93000" y="3968764"/>
            <a:ext cx="480600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184" spc="43" dirty="0">
                <a:solidFill>
                  <a:srgbClr val="FFFFFF"/>
                </a:solidFill>
                <a:latin typeface="Muli Bold"/>
              </a:rPr>
              <a:t>Nomor Telepon: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93000" y="4303578"/>
            <a:ext cx="4806000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1512" spc="30" dirty="0">
                <a:solidFill>
                  <a:srgbClr val="FFFFFF"/>
                </a:solidFill>
                <a:latin typeface="Arimo"/>
              </a:rPr>
              <a:t>(031) 8531038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93000" y="4725790"/>
            <a:ext cx="480600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184" spc="43" dirty="0">
                <a:solidFill>
                  <a:srgbClr val="FFFFFF"/>
                </a:solidFill>
                <a:latin typeface="Muli Bold"/>
              </a:rPr>
              <a:t>Alamat e-mail: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93000" y="5060605"/>
            <a:ext cx="4806000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1512" spc="30" dirty="0">
                <a:solidFill>
                  <a:schemeClr val="bg1"/>
                </a:solidFill>
                <a:latin typeface="Arimo"/>
              </a:rPr>
              <a:t>kanreg2.surabaya@bkn.go.id</a:t>
            </a:r>
            <a:endParaRPr lang="en-US" sz="1512" spc="30" dirty="0">
              <a:solidFill>
                <a:schemeClr val="bg1"/>
              </a:solidFill>
              <a:latin typeface="Arimo"/>
              <a:hlinkClick r:id="rId3" tooltip="mailto:bknsurabaya@bkn.go.id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693000" y="5525740"/>
            <a:ext cx="480600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184" spc="43" dirty="0">
                <a:solidFill>
                  <a:srgbClr val="FFFFFF"/>
                </a:solidFill>
                <a:latin typeface="Muli Bold"/>
              </a:rPr>
              <a:t>Alamat Kantor: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94200" y="5816044"/>
            <a:ext cx="460360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1512" spc="30" dirty="0">
                <a:solidFill>
                  <a:srgbClr val="FFFFFF"/>
                </a:solidFill>
                <a:latin typeface="Arimo"/>
              </a:rPr>
              <a:t>JL. S. PARMAN NO.6 KECAMATAN WARU KABUPATEN SIDOARJO,  JAWA TIMUR (61256)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8D2863-B1AF-0042-9BE4-C1E9F81F9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39" y="95160"/>
            <a:ext cx="1308906" cy="1832469"/>
          </a:xfrm>
          <a:prstGeom prst="rect">
            <a:avLst/>
          </a:prstGeom>
        </p:spPr>
      </p:pic>
      <p:sp>
        <p:nvSpPr>
          <p:cNvPr id="18" name="Freeform 35">
            <a:extLst>
              <a:ext uri="{FF2B5EF4-FFF2-40B4-BE49-F238E27FC236}">
                <a16:creationId xmlns:a16="http://schemas.microsoft.com/office/drawing/2014/main" xmlns="" id="{05E6068E-A6E5-051D-3B49-F5C5F071D2D5}"/>
              </a:ext>
            </a:extLst>
          </p:cNvPr>
          <p:cNvSpPr/>
          <p:nvPr/>
        </p:nvSpPr>
        <p:spPr>
          <a:xfrm>
            <a:off x="9935700" y="194008"/>
            <a:ext cx="1814023" cy="690085"/>
          </a:xfrm>
          <a:custGeom>
            <a:avLst/>
            <a:gdLst/>
            <a:ahLst/>
            <a:cxnLst/>
            <a:rect l="l" t="t" r="r" b="b"/>
            <a:pathLst>
              <a:path w="2721034" h="1035127">
                <a:moveTo>
                  <a:pt x="0" y="0"/>
                </a:moveTo>
                <a:lnTo>
                  <a:pt x="2721034" y="0"/>
                </a:lnTo>
                <a:lnTo>
                  <a:pt x="2721034" y="1035126"/>
                </a:lnTo>
                <a:lnTo>
                  <a:pt x="0" y="1035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3080548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C05EB894-9410-4B20-95E4-7A25101AB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119821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66E38B6-B050-4340-8E8F-3A971DADC0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1405658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5E31051-9185-4900-8F83-F8FB23593F13}"/>
              </a:ext>
            </a:extLst>
          </p:cNvPr>
          <p:cNvSpPr/>
          <p:nvPr/>
        </p:nvSpPr>
        <p:spPr>
          <a:xfrm>
            <a:off x="0" y="6551811"/>
            <a:ext cx="12192000" cy="306189"/>
          </a:xfrm>
          <a:prstGeom prst="rect">
            <a:avLst/>
          </a:prstGeom>
          <a:solidFill>
            <a:srgbClr val="CB3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F7E9E29-8505-4CD5-89C5-6D2684B21F92}"/>
              </a:ext>
            </a:extLst>
          </p:cNvPr>
          <p:cNvSpPr/>
          <p:nvPr/>
        </p:nvSpPr>
        <p:spPr>
          <a:xfrm>
            <a:off x="4116822" y="1129907"/>
            <a:ext cx="3924322" cy="3675044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41CD458-7EEC-46FD-8AA5-16BDFA5D2844}"/>
              </a:ext>
            </a:extLst>
          </p:cNvPr>
          <p:cNvGrpSpPr/>
          <p:nvPr/>
        </p:nvGrpSpPr>
        <p:grpSpPr>
          <a:xfrm>
            <a:off x="5730553" y="2756302"/>
            <a:ext cx="914408" cy="914400"/>
            <a:chOff x="11045825" y="2247900"/>
            <a:chExt cx="258763" cy="258763"/>
          </a:xfrm>
          <a:solidFill>
            <a:schemeClr val="bg1"/>
          </a:solidFill>
        </p:grpSpPr>
        <p:sp>
          <p:nvSpPr>
            <p:cNvPr id="32" name="Freeform 207">
              <a:extLst>
                <a:ext uri="{FF2B5EF4-FFF2-40B4-BE49-F238E27FC236}">
                  <a16:creationId xmlns:a16="http://schemas.microsoft.com/office/drawing/2014/main" xmlns="" id="{645448CC-DAD9-4E24-AB0C-52B3975A4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5363" y="2478088"/>
              <a:ext cx="38100" cy="9525"/>
            </a:xfrm>
            <a:custGeom>
              <a:avLst/>
              <a:gdLst>
                <a:gd name="T0" fmla="*/ 105 w 120"/>
                <a:gd name="T1" fmla="*/ 0 h 30"/>
                <a:gd name="T2" fmla="*/ 15 w 120"/>
                <a:gd name="T3" fmla="*/ 0 h 30"/>
                <a:gd name="T4" fmla="*/ 12 w 120"/>
                <a:gd name="T5" fmla="*/ 0 h 30"/>
                <a:gd name="T6" fmla="*/ 9 w 120"/>
                <a:gd name="T7" fmla="*/ 1 h 30"/>
                <a:gd name="T8" fmla="*/ 7 w 120"/>
                <a:gd name="T9" fmla="*/ 2 h 30"/>
                <a:gd name="T10" fmla="*/ 5 w 120"/>
                <a:gd name="T11" fmla="*/ 4 h 30"/>
                <a:gd name="T12" fmla="*/ 2 w 120"/>
                <a:gd name="T13" fmla="*/ 6 h 30"/>
                <a:gd name="T14" fmla="*/ 1 w 120"/>
                <a:gd name="T15" fmla="*/ 8 h 30"/>
                <a:gd name="T16" fmla="*/ 0 w 120"/>
                <a:gd name="T17" fmla="*/ 11 h 30"/>
                <a:gd name="T18" fmla="*/ 0 w 120"/>
                <a:gd name="T19" fmla="*/ 15 h 30"/>
                <a:gd name="T20" fmla="*/ 0 w 120"/>
                <a:gd name="T21" fmla="*/ 18 h 30"/>
                <a:gd name="T22" fmla="*/ 1 w 120"/>
                <a:gd name="T23" fmla="*/ 20 h 30"/>
                <a:gd name="T24" fmla="*/ 2 w 120"/>
                <a:gd name="T25" fmla="*/ 23 h 30"/>
                <a:gd name="T26" fmla="*/ 5 w 120"/>
                <a:gd name="T27" fmla="*/ 25 h 30"/>
                <a:gd name="T28" fmla="*/ 7 w 120"/>
                <a:gd name="T29" fmla="*/ 26 h 30"/>
                <a:gd name="T30" fmla="*/ 9 w 120"/>
                <a:gd name="T31" fmla="*/ 29 h 30"/>
                <a:gd name="T32" fmla="*/ 12 w 120"/>
                <a:gd name="T33" fmla="*/ 29 h 30"/>
                <a:gd name="T34" fmla="*/ 15 w 120"/>
                <a:gd name="T35" fmla="*/ 30 h 30"/>
                <a:gd name="T36" fmla="*/ 105 w 120"/>
                <a:gd name="T37" fmla="*/ 30 h 30"/>
                <a:gd name="T38" fmla="*/ 109 w 120"/>
                <a:gd name="T39" fmla="*/ 29 h 30"/>
                <a:gd name="T40" fmla="*/ 111 w 120"/>
                <a:gd name="T41" fmla="*/ 29 h 30"/>
                <a:gd name="T42" fmla="*/ 114 w 120"/>
                <a:gd name="T43" fmla="*/ 26 h 30"/>
                <a:gd name="T44" fmla="*/ 116 w 120"/>
                <a:gd name="T45" fmla="*/ 25 h 30"/>
                <a:gd name="T46" fmla="*/ 118 w 120"/>
                <a:gd name="T47" fmla="*/ 23 h 30"/>
                <a:gd name="T48" fmla="*/ 119 w 120"/>
                <a:gd name="T49" fmla="*/ 20 h 30"/>
                <a:gd name="T50" fmla="*/ 120 w 120"/>
                <a:gd name="T51" fmla="*/ 18 h 30"/>
                <a:gd name="T52" fmla="*/ 120 w 120"/>
                <a:gd name="T53" fmla="*/ 15 h 30"/>
                <a:gd name="T54" fmla="*/ 120 w 120"/>
                <a:gd name="T55" fmla="*/ 11 h 30"/>
                <a:gd name="T56" fmla="*/ 119 w 120"/>
                <a:gd name="T57" fmla="*/ 8 h 30"/>
                <a:gd name="T58" fmla="*/ 118 w 120"/>
                <a:gd name="T59" fmla="*/ 6 h 30"/>
                <a:gd name="T60" fmla="*/ 116 w 120"/>
                <a:gd name="T61" fmla="*/ 4 h 30"/>
                <a:gd name="T62" fmla="*/ 114 w 120"/>
                <a:gd name="T63" fmla="*/ 2 h 30"/>
                <a:gd name="T64" fmla="*/ 111 w 120"/>
                <a:gd name="T65" fmla="*/ 1 h 30"/>
                <a:gd name="T66" fmla="*/ 109 w 120"/>
                <a:gd name="T67" fmla="*/ 0 h 30"/>
                <a:gd name="T68" fmla="*/ 105 w 120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30">
                  <a:moveTo>
                    <a:pt x="10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2" y="23"/>
                  </a:lnTo>
                  <a:lnTo>
                    <a:pt x="5" y="25"/>
                  </a:lnTo>
                  <a:lnTo>
                    <a:pt x="7" y="26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5" y="30"/>
                  </a:lnTo>
                  <a:lnTo>
                    <a:pt x="105" y="30"/>
                  </a:lnTo>
                  <a:lnTo>
                    <a:pt x="109" y="29"/>
                  </a:lnTo>
                  <a:lnTo>
                    <a:pt x="111" y="29"/>
                  </a:lnTo>
                  <a:lnTo>
                    <a:pt x="114" y="26"/>
                  </a:lnTo>
                  <a:lnTo>
                    <a:pt x="116" y="25"/>
                  </a:lnTo>
                  <a:lnTo>
                    <a:pt x="118" y="23"/>
                  </a:lnTo>
                  <a:lnTo>
                    <a:pt x="119" y="20"/>
                  </a:lnTo>
                  <a:lnTo>
                    <a:pt x="120" y="18"/>
                  </a:lnTo>
                  <a:lnTo>
                    <a:pt x="120" y="15"/>
                  </a:lnTo>
                  <a:lnTo>
                    <a:pt x="120" y="11"/>
                  </a:lnTo>
                  <a:lnTo>
                    <a:pt x="119" y="8"/>
                  </a:lnTo>
                  <a:lnTo>
                    <a:pt x="118" y="6"/>
                  </a:lnTo>
                  <a:lnTo>
                    <a:pt x="116" y="4"/>
                  </a:lnTo>
                  <a:lnTo>
                    <a:pt x="114" y="2"/>
                  </a:lnTo>
                  <a:lnTo>
                    <a:pt x="111" y="1"/>
                  </a:lnTo>
                  <a:lnTo>
                    <a:pt x="109" y="0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08">
              <a:extLst>
                <a:ext uri="{FF2B5EF4-FFF2-40B4-BE49-F238E27FC236}">
                  <a16:creationId xmlns:a16="http://schemas.microsoft.com/office/drawing/2014/main" xmlns="" id="{1EAD3359-4A8F-4BAD-A0C0-560817AD0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2497138"/>
              <a:ext cx="19050" cy="9525"/>
            </a:xfrm>
            <a:custGeom>
              <a:avLst/>
              <a:gdLst>
                <a:gd name="T0" fmla="*/ 45 w 60"/>
                <a:gd name="T1" fmla="*/ 0 h 30"/>
                <a:gd name="T2" fmla="*/ 15 w 60"/>
                <a:gd name="T3" fmla="*/ 0 h 30"/>
                <a:gd name="T4" fmla="*/ 12 w 60"/>
                <a:gd name="T5" fmla="*/ 0 h 30"/>
                <a:gd name="T6" fmla="*/ 9 w 60"/>
                <a:gd name="T7" fmla="*/ 1 h 30"/>
                <a:gd name="T8" fmla="*/ 7 w 60"/>
                <a:gd name="T9" fmla="*/ 2 h 30"/>
                <a:gd name="T10" fmla="*/ 5 w 60"/>
                <a:gd name="T11" fmla="*/ 4 h 30"/>
                <a:gd name="T12" fmla="*/ 3 w 60"/>
                <a:gd name="T13" fmla="*/ 6 h 30"/>
                <a:gd name="T14" fmla="*/ 1 w 60"/>
                <a:gd name="T15" fmla="*/ 8 h 30"/>
                <a:gd name="T16" fmla="*/ 0 w 60"/>
                <a:gd name="T17" fmla="*/ 12 h 30"/>
                <a:gd name="T18" fmla="*/ 0 w 60"/>
                <a:gd name="T19" fmla="*/ 15 h 30"/>
                <a:gd name="T20" fmla="*/ 0 w 60"/>
                <a:gd name="T21" fmla="*/ 18 h 30"/>
                <a:gd name="T22" fmla="*/ 1 w 60"/>
                <a:gd name="T23" fmla="*/ 20 h 30"/>
                <a:gd name="T24" fmla="*/ 3 w 60"/>
                <a:gd name="T25" fmla="*/ 23 h 30"/>
                <a:gd name="T26" fmla="*/ 5 w 60"/>
                <a:gd name="T27" fmla="*/ 25 h 30"/>
                <a:gd name="T28" fmla="*/ 7 w 60"/>
                <a:gd name="T29" fmla="*/ 28 h 30"/>
                <a:gd name="T30" fmla="*/ 9 w 60"/>
                <a:gd name="T31" fmla="*/ 29 h 30"/>
                <a:gd name="T32" fmla="*/ 12 w 60"/>
                <a:gd name="T33" fmla="*/ 30 h 30"/>
                <a:gd name="T34" fmla="*/ 15 w 60"/>
                <a:gd name="T35" fmla="*/ 30 h 30"/>
                <a:gd name="T36" fmla="*/ 45 w 60"/>
                <a:gd name="T37" fmla="*/ 30 h 30"/>
                <a:gd name="T38" fmla="*/ 49 w 60"/>
                <a:gd name="T39" fmla="*/ 30 h 30"/>
                <a:gd name="T40" fmla="*/ 51 w 60"/>
                <a:gd name="T41" fmla="*/ 29 h 30"/>
                <a:gd name="T42" fmla="*/ 54 w 60"/>
                <a:gd name="T43" fmla="*/ 28 h 30"/>
                <a:gd name="T44" fmla="*/ 56 w 60"/>
                <a:gd name="T45" fmla="*/ 25 h 30"/>
                <a:gd name="T46" fmla="*/ 57 w 60"/>
                <a:gd name="T47" fmla="*/ 23 h 30"/>
                <a:gd name="T48" fmla="*/ 59 w 60"/>
                <a:gd name="T49" fmla="*/ 20 h 30"/>
                <a:gd name="T50" fmla="*/ 60 w 60"/>
                <a:gd name="T51" fmla="*/ 18 h 30"/>
                <a:gd name="T52" fmla="*/ 60 w 60"/>
                <a:gd name="T53" fmla="*/ 15 h 30"/>
                <a:gd name="T54" fmla="*/ 60 w 60"/>
                <a:gd name="T55" fmla="*/ 12 h 30"/>
                <a:gd name="T56" fmla="*/ 59 w 60"/>
                <a:gd name="T57" fmla="*/ 8 h 30"/>
                <a:gd name="T58" fmla="*/ 57 w 60"/>
                <a:gd name="T59" fmla="*/ 6 h 30"/>
                <a:gd name="T60" fmla="*/ 56 w 60"/>
                <a:gd name="T61" fmla="*/ 4 h 30"/>
                <a:gd name="T62" fmla="*/ 54 w 60"/>
                <a:gd name="T63" fmla="*/ 2 h 30"/>
                <a:gd name="T64" fmla="*/ 51 w 60"/>
                <a:gd name="T65" fmla="*/ 1 h 30"/>
                <a:gd name="T66" fmla="*/ 49 w 60"/>
                <a:gd name="T67" fmla="*/ 0 h 30"/>
                <a:gd name="T68" fmla="*/ 45 w 60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" h="30">
                  <a:moveTo>
                    <a:pt x="4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3" y="23"/>
                  </a:lnTo>
                  <a:lnTo>
                    <a:pt x="5" y="25"/>
                  </a:lnTo>
                  <a:lnTo>
                    <a:pt x="7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45" y="30"/>
                  </a:lnTo>
                  <a:lnTo>
                    <a:pt x="49" y="30"/>
                  </a:lnTo>
                  <a:lnTo>
                    <a:pt x="51" y="29"/>
                  </a:lnTo>
                  <a:lnTo>
                    <a:pt x="54" y="28"/>
                  </a:lnTo>
                  <a:lnTo>
                    <a:pt x="56" y="25"/>
                  </a:lnTo>
                  <a:lnTo>
                    <a:pt x="57" y="23"/>
                  </a:lnTo>
                  <a:lnTo>
                    <a:pt x="59" y="20"/>
                  </a:lnTo>
                  <a:lnTo>
                    <a:pt x="60" y="18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59" y="8"/>
                  </a:lnTo>
                  <a:lnTo>
                    <a:pt x="57" y="6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9">
              <a:extLst>
                <a:ext uri="{FF2B5EF4-FFF2-40B4-BE49-F238E27FC236}">
                  <a16:creationId xmlns:a16="http://schemas.microsoft.com/office/drawing/2014/main" xmlns="" id="{8046E06C-53CA-4715-AD57-0230238D19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93450" y="2290763"/>
              <a:ext cx="163513" cy="177800"/>
            </a:xfrm>
            <a:custGeom>
              <a:avLst/>
              <a:gdLst>
                <a:gd name="T0" fmla="*/ 303 w 512"/>
                <a:gd name="T1" fmla="*/ 484 h 558"/>
                <a:gd name="T2" fmla="*/ 211 w 512"/>
                <a:gd name="T3" fmla="*/ 489 h 558"/>
                <a:gd name="T4" fmla="*/ 200 w 512"/>
                <a:gd name="T5" fmla="*/ 475 h 558"/>
                <a:gd name="T6" fmla="*/ 131 w 512"/>
                <a:gd name="T7" fmla="*/ 444 h 558"/>
                <a:gd name="T8" fmla="*/ 77 w 512"/>
                <a:gd name="T9" fmla="*/ 395 h 558"/>
                <a:gd name="T10" fmla="*/ 43 w 512"/>
                <a:gd name="T11" fmla="*/ 330 h 558"/>
                <a:gd name="T12" fmla="*/ 30 w 512"/>
                <a:gd name="T13" fmla="*/ 256 h 558"/>
                <a:gd name="T14" fmla="*/ 35 w 512"/>
                <a:gd name="T15" fmla="*/ 211 h 558"/>
                <a:gd name="T16" fmla="*/ 48 w 512"/>
                <a:gd name="T17" fmla="*/ 168 h 558"/>
                <a:gd name="T18" fmla="*/ 97 w 512"/>
                <a:gd name="T19" fmla="*/ 97 h 558"/>
                <a:gd name="T20" fmla="*/ 168 w 512"/>
                <a:gd name="T21" fmla="*/ 48 h 558"/>
                <a:gd name="T22" fmla="*/ 210 w 512"/>
                <a:gd name="T23" fmla="*/ 35 h 558"/>
                <a:gd name="T24" fmla="*/ 256 w 512"/>
                <a:gd name="T25" fmla="*/ 30 h 558"/>
                <a:gd name="T26" fmla="*/ 301 w 512"/>
                <a:gd name="T27" fmla="*/ 35 h 558"/>
                <a:gd name="T28" fmla="*/ 344 w 512"/>
                <a:gd name="T29" fmla="*/ 48 h 558"/>
                <a:gd name="T30" fmla="*/ 416 w 512"/>
                <a:gd name="T31" fmla="*/ 97 h 558"/>
                <a:gd name="T32" fmla="*/ 464 w 512"/>
                <a:gd name="T33" fmla="*/ 168 h 558"/>
                <a:gd name="T34" fmla="*/ 477 w 512"/>
                <a:gd name="T35" fmla="*/ 211 h 558"/>
                <a:gd name="T36" fmla="*/ 482 w 512"/>
                <a:gd name="T37" fmla="*/ 256 h 558"/>
                <a:gd name="T38" fmla="*/ 470 w 512"/>
                <a:gd name="T39" fmla="*/ 330 h 558"/>
                <a:gd name="T40" fmla="*/ 434 w 512"/>
                <a:gd name="T41" fmla="*/ 395 h 558"/>
                <a:gd name="T42" fmla="*/ 381 w 512"/>
                <a:gd name="T43" fmla="*/ 444 h 558"/>
                <a:gd name="T44" fmla="*/ 312 w 512"/>
                <a:gd name="T45" fmla="*/ 475 h 558"/>
                <a:gd name="T46" fmla="*/ 218 w 512"/>
                <a:gd name="T47" fmla="*/ 3 h 558"/>
                <a:gd name="T48" fmla="*/ 168 w 512"/>
                <a:gd name="T49" fmla="*/ 16 h 558"/>
                <a:gd name="T50" fmla="*/ 123 w 512"/>
                <a:gd name="T51" fmla="*/ 38 h 558"/>
                <a:gd name="T52" fmla="*/ 84 w 512"/>
                <a:gd name="T53" fmla="*/ 67 h 558"/>
                <a:gd name="T54" fmla="*/ 52 w 512"/>
                <a:gd name="T55" fmla="*/ 103 h 558"/>
                <a:gd name="T56" fmla="*/ 26 w 512"/>
                <a:gd name="T57" fmla="*/ 146 h 558"/>
                <a:gd name="T58" fmla="*/ 9 w 512"/>
                <a:gd name="T59" fmla="*/ 192 h 558"/>
                <a:gd name="T60" fmla="*/ 0 w 512"/>
                <a:gd name="T61" fmla="*/ 243 h 558"/>
                <a:gd name="T62" fmla="*/ 8 w 512"/>
                <a:gd name="T63" fmla="*/ 317 h 558"/>
                <a:gd name="T64" fmla="*/ 39 w 512"/>
                <a:gd name="T65" fmla="*/ 391 h 558"/>
                <a:gd name="T66" fmla="*/ 91 w 512"/>
                <a:gd name="T67" fmla="*/ 451 h 558"/>
                <a:gd name="T68" fmla="*/ 161 w 512"/>
                <a:gd name="T69" fmla="*/ 493 h 558"/>
                <a:gd name="T70" fmla="*/ 182 w 512"/>
                <a:gd name="T71" fmla="*/ 548 h 558"/>
                <a:gd name="T72" fmla="*/ 190 w 512"/>
                <a:gd name="T73" fmla="*/ 557 h 558"/>
                <a:gd name="T74" fmla="*/ 320 w 512"/>
                <a:gd name="T75" fmla="*/ 557 h 558"/>
                <a:gd name="T76" fmla="*/ 329 w 512"/>
                <a:gd name="T77" fmla="*/ 550 h 558"/>
                <a:gd name="T78" fmla="*/ 331 w 512"/>
                <a:gd name="T79" fmla="*/ 501 h 558"/>
                <a:gd name="T80" fmla="*/ 404 w 512"/>
                <a:gd name="T81" fmla="*/ 464 h 558"/>
                <a:gd name="T82" fmla="*/ 462 w 512"/>
                <a:gd name="T83" fmla="*/ 409 h 558"/>
                <a:gd name="T84" fmla="*/ 499 w 512"/>
                <a:gd name="T85" fmla="*/ 338 h 558"/>
                <a:gd name="T86" fmla="*/ 512 w 512"/>
                <a:gd name="T87" fmla="*/ 256 h 558"/>
                <a:gd name="T88" fmla="*/ 507 w 512"/>
                <a:gd name="T89" fmla="*/ 205 h 558"/>
                <a:gd name="T90" fmla="*/ 492 w 512"/>
                <a:gd name="T91" fmla="*/ 157 h 558"/>
                <a:gd name="T92" fmla="*/ 469 w 512"/>
                <a:gd name="T93" fmla="*/ 114 h 558"/>
                <a:gd name="T94" fmla="*/ 437 w 512"/>
                <a:gd name="T95" fmla="*/ 75 h 558"/>
                <a:gd name="T96" fmla="*/ 399 w 512"/>
                <a:gd name="T97" fmla="*/ 44 h 558"/>
                <a:gd name="T98" fmla="*/ 356 w 512"/>
                <a:gd name="T99" fmla="*/ 20 h 558"/>
                <a:gd name="T100" fmla="*/ 308 w 512"/>
                <a:gd name="T101" fmla="*/ 5 h 558"/>
                <a:gd name="T102" fmla="*/ 256 w 512"/>
                <a:gd name="T103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2" h="558">
                  <a:moveTo>
                    <a:pt x="312" y="475"/>
                  </a:moveTo>
                  <a:lnTo>
                    <a:pt x="308" y="476"/>
                  </a:lnTo>
                  <a:lnTo>
                    <a:pt x="305" y="480"/>
                  </a:lnTo>
                  <a:lnTo>
                    <a:pt x="303" y="484"/>
                  </a:lnTo>
                  <a:lnTo>
                    <a:pt x="301" y="489"/>
                  </a:lnTo>
                  <a:lnTo>
                    <a:pt x="301" y="528"/>
                  </a:lnTo>
                  <a:lnTo>
                    <a:pt x="211" y="528"/>
                  </a:lnTo>
                  <a:lnTo>
                    <a:pt x="211" y="489"/>
                  </a:lnTo>
                  <a:lnTo>
                    <a:pt x="210" y="484"/>
                  </a:lnTo>
                  <a:lnTo>
                    <a:pt x="208" y="480"/>
                  </a:lnTo>
                  <a:lnTo>
                    <a:pt x="204" y="476"/>
                  </a:lnTo>
                  <a:lnTo>
                    <a:pt x="200" y="475"/>
                  </a:lnTo>
                  <a:lnTo>
                    <a:pt x="181" y="469"/>
                  </a:lnTo>
                  <a:lnTo>
                    <a:pt x="164" y="462"/>
                  </a:lnTo>
                  <a:lnTo>
                    <a:pt x="147" y="454"/>
                  </a:lnTo>
                  <a:lnTo>
                    <a:pt x="131" y="444"/>
                  </a:lnTo>
                  <a:lnTo>
                    <a:pt x="116" y="433"/>
                  </a:lnTo>
                  <a:lnTo>
                    <a:pt x="102" y="421"/>
                  </a:lnTo>
                  <a:lnTo>
                    <a:pt x="89" y="409"/>
                  </a:lnTo>
                  <a:lnTo>
                    <a:pt x="77" y="395"/>
                  </a:lnTo>
                  <a:lnTo>
                    <a:pt x="67" y="380"/>
                  </a:lnTo>
                  <a:lnTo>
                    <a:pt x="58" y="364"/>
                  </a:lnTo>
                  <a:lnTo>
                    <a:pt x="49" y="347"/>
                  </a:lnTo>
                  <a:lnTo>
                    <a:pt x="43" y="330"/>
                  </a:lnTo>
                  <a:lnTo>
                    <a:pt x="38" y="312"/>
                  </a:lnTo>
                  <a:lnTo>
                    <a:pt x="33" y="294"/>
                  </a:lnTo>
                  <a:lnTo>
                    <a:pt x="31" y="276"/>
                  </a:lnTo>
                  <a:lnTo>
                    <a:pt x="30" y="256"/>
                  </a:lnTo>
                  <a:lnTo>
                    <a:pt x="31" y="245"/>
                  </a:lnTo>
                  <a:lnTo>
                    <a:pt x="31" y="233"/>
                  </a:lnTo>
                  <a:lnTo>
                    <a:pt x="33" y="222"/>
                  </a:lnTo>
                  <a:lnTo>
                    <a:pt x="35" y="211"/>
                  </a:lnTo>
                  <a:lnTo>
                    <a:pt x="38" y="199"/>
                  </a:lnTo>
                  <a:lnTo>
                    <a:pt x="41" y="189"/>
                  </a:lnTo>
                  <a:lnTo>
                    <a:pt x="44" y="179"/>
                  </a:lnTo>
                  <a:lnTo>
                    <a:pt x="48" y="168"/>
                  </a:lnTo>
                  <a:lnTo>
                    <a:pt x="58" y="149"/>
                  </a:lnTo>
                  <a:lnTo>
                    <a:pt x="69" y="130"/>
                  </a:lnTo>
                  <a:lnTo>
                    <a:pt x="82" y="113"/>
                  </a:lnTo>
                  <a:lnTo>
                    <a:pt x="97" y="97"/>
                  </a:lnTo>
                  <a:lnTo>
                    <a:pt x="113" y="83"/>
                  </a:lnTo>
                  <a:lnTo>
                    <a:pt x="130" y="69"/>
                  </a:lnTo>
                  <a:lnTo>
                    <a:pt x="149" y="58"/>
                  </a:lnTo>
                  <a:lnTo>
                    <a:pt x="168" y="48"/>
                  </a:lnTo>
                  <a:lnTo>
                    <a:pt x="178" y="44"/>
                  </a:lnTo>
                  <a:lnTo>
                    <a:pt x="189" y="41"/>
                  </a:lnTo>
                  <a:lnTo>
                    <a:pt x="200" y="38"/>
                  </a:lnTo>
                  <a:lnTo>
                    <a:pt x="210" y="35"/>
                  </a:lnTo>
                  <a:lnTo>
                    <a:pt x="222" y="33"/>
                  </a:lnTo>
                  <a:lnTo>
                    <a:pt x="233" y="32"/>
                  </a:lnTo>
                  <a:lnTo>
                    <a:pt x="245" y="31"/>
                  </a:lnTo>
                  <a:lnTo>
                    <a:pt x="256" y="30"/>
                  </a:lnTo>
                  <a:lnTo>
                    <a:pt x="268" y="31"/>
                  </a:lnTo>
                  <a:lnTo>
                    <a:pt x="279" y="31"/>
                  </a:lnTo>
                  <a:lnTo>
                    <a:pt x="291" y="33"/>
                  </a:lnTo>
                  <a:lnTo>
                    <a:pt x="301" y="35"/>
                  </a:lnTo>
                  <a:lnTo>
                    <a:pt x="312" y="38"/>
                  </a:lnTo>
                  <a:lnTo>
                    <a:pt x="323" y="41"/>
                  </a:lnTo>
                  <a:lnTo>
                    <a:pt x="334" y="44"/>
                  </a:lnTo>
                  <a:lnTo>
                    <a:pt x="344" y="48"/>
                  </a:lnTo>
                  <a:lnTo>
                    <a:pt x="364" y="58"/>
                  </a:lnTo>
                  <a:lnTo>
                    <a:pt x="382" y="69"/>
                  </a:lnTo>
                  <a:lnTo>
                    <a:pt x="400" y="83"/>
                  </a:lnTo>
                  <a:lnTo>
                    <a:pt x="416" y="97"/>
                  </a:lnTo>
                  <a:lnTo>
                    <a:pt x="430" y="113"/>
                  </a:lnTo>
                  <a:lnTo>
                    <a:pt x="443" y="130"/>
                  </a:lnTo>
                  <a:lnTo>
                    <a:pt x="455" y="149"/>
                  </a:lnTo>
                  <a:lnTo>
                    <a:pt x="464" y="168"/>
                  </a:lnTo>
                  <a:lnTo>
                    <a:pt x="468" y="179"/>
                  </a:lnTo>
                  <a:lnTo>
                    <a:pt x="472" y="189"/>
                  </a:lnTo>
                  <a:lnTo>
                    <a:pt x="475" y="199"/>
                  </a:lnTo>
                  <a:lnTo>
                    <a:pt x="477" y="211"/>
                  </a:lnTo>
                  <a:lnTo>
                    <a:pt x="479" y="222"/>
                  </a:lnTo>
                  <a:lnTo>
                    <a:pt x="481" y="233"/>
                  </a:lnTo>
                  <a:lnTo>
                    <a:pt x="482" y="245"/>
                  </a:lnTo>
                  <a:lnTo>
                    <a:pt x="482" y="256"/>
                  </a:lnTo>
                  <a:lnTo>
                    <a:pt x="482" y="276"/>
                  </a:lnTo>
                  <a:lnTo>
                    <a:pt x="478" y="294"/>
                  </a:lnTo>
                  <a:lnTo>
                    <a:pt x="475" y="312"/>
                  </a:lnTo>
                  <a:lnTo>
                    <a:pt x="470" y="330"/>
                  </a:lnTo>
                  <a:lnTo>
                    <a:pt x="462" y="347"/>
                  </a:lnTo>
                  <a:lnTo>
                    <a:pt x="455" y="364"/>
                  </a:lnTo>
                  <a:lnTo>
                    <a:pt x="445" y="380"/>
                  </a:lnTo>
                  <a:lnTo>
                    <a:pt x="434" y="395"/>
                  </a:lnTo>
                  <a:lnTo>
                    <a:pt x="423" y="409"/>
                  </a:lnTo>
                  <a:lnTo>
                    <a:pt x="410" y="421"/>
                  </a:lnTo>
                  <a:lnTo>
                    <a:pt x="396" y="433"/>
                  </a:lnTo>
                  <a:lnTo>
                    <a:pt x="381" y="444"/>
                  </a:lnTo>
                  <a:lnTo>
                    <a:pt x="365" y="454"/>
                  </a:lnTo>
                  <a:lnTo>
                    <a:pt x="349" y="462"/>
                  </a:lnTo>
                  <a:lnTo>
                    <a:pt x="331" y="469"/>
                  </a:lnTo>
                  <a:lnTo>
                    <a:pt x="312" y="475"/>
                  </a:lnTo>
                  <a:close/>
                  <a:moveTo>
                    <a:pt x="256" y="0"/>
                  </a:moveTo>
                  <a:lnTo>
                    <a:pt x="244" y="1"/>
                  </a:lnTo>
                  <a:lnTo>
                    <a:pt x="230" y="2"/>
                  </a:lnTo>
                  <a:lnTo>
                    <a:pt x="218" y="3"/>
                  </a:lnTo>
                  <a:lnTo>
                    <a:pt x="205" y="5"/>
                  </a:lnTo>
                  <a:lnTo>
                    <a:pt x="192" y="9"/>
                  </a:lnTo>
                  <a:lnTo>
                    <a:pt x="180" y="12"/>
                  </a:lnTo>
                  <a:lnTo>
                    <a:pt x="168" y="16"/>
                  </a:lnTo>
                  <a:lnTo>
                    <a:pt x="157" y="20"/>
                  </a:lnTo>
                  <a:lnTo>
                    <a:pt x="145" y="26"/>
                  </a:lnTo>
                  <a:lnTo>
                    <a:pt x="134" y="31"/>
                  </a:lnTo>
                  <a:lnTo>
                    <a:pt x="123" y="38"/>
                  </a:lnTo>
                  <a:lnTo>
                    <a:pt x="113" y="44"/>
                  </a:lnTo>
                  <a:lnTo>
                    <a:pt x="103" y="52"/>
                  </a:lnTo>
                  <a:lnTo>
                    <a:pt x="93" y="59"/>
                  </a:lnTo>
                  <a:lnTo>
                    <a:pt x="84" y="67"/>
                  </a:lnTo>
                  <a:lnTo>
                    <a:pt x="75" y="75"/>
                  </a:lnTo>
                  <a:lnTo>
                    <a:pt x="67" y="85"/>
                  </a:lnTo>
                  <a:lnTo>
                    <a:pt x="59" y="93"/>
                  </a:lnTo>
                  <a:lnTo>
                    <a:pt x="52" y="103"/>
                  </a:lnTo>
                  <a:lnTo>
                    <a:pt x="44" y="114"/>
                  </a:lnTo>
                  <a:lnTo>
                    <a:pt x="38" y="123"/>
                  </a:lnTo>
                  <a:lnTo>
                    <a:pt x="31" y="134"/>
                  </a:lnTo>
                  <a:lnTo>
                    <a:pt x="26" y="146"/>
                  </a:lnTo>
                  <a:lnTo>
                    <a:pt x="20" y="157"/>
                  </a:lnTo>
                  <a:lnTo>
                    <a:pt x="16" y="168"/>
                  </a:lnTo>
                  <a:lnTo>
                    <a:pt x="12" y="180"/>
                  </a:lnTo>
                  <a:lnTo>
                    <a:pt x="9" y="192"/>
                  </a:lnTo>
                  <a:lnTo>
                    <a:pt x="5" y="205"/>
                  </a:lnTo>
                  <a:lnTo>
                    <a:pt x="3" y="218"/>
                  </a:lnTo>
                  <a:lnTo>
                    <a:pt x="1" y="231"/>
                  </a:lnTo>
                  <a:lnTo>
                    <a:pt x="0" y="243"/>
                  </a:lnTo>
                  <a:lnTo>
                    <a:pt x="0" y="256"/>
                  </a:lnTo>
                  <a:lnTo>
                    <a:pt x="1" y="277"/>
                  </a:lnTo>
                  <a:lnTo>
                    <a:pt x="3" y="298"/>
                  </a:lnTo>
                  <a:lnTo>
                    <a:pt x="8" y="317"/>
                  </a:lnTo>
                  <a:lnTo>
                    <a:pt x="13" y="338"/>
                  </a:lnTo>
                  <a:lnTo>
                    <a:pt x="20" y="356"/>
                  </a:lnTo>
                  <a:lnTo>
                    <a:pt x="29" y="374"/>
                  </a:lnTo>
                  <a:lnTo>
                    <a:pt x="39" y="391"/>
                  </a:lnTo>
                  <a:lnTo>
                    <a:pt x="50" y="409"/>
                  </a:lnTo>
                  <a:lnTo>
                    <a:pt x="63" y="424"/>
                  </a:lnTo>
                  <a:lnTo>
                    <a:pt x="77" y="439"/>
                  </a:lnTo>
                  <a:lnTo>
                    <a:pt x="91" y="451"/>
                  </a:lnTo>
                  <a:lnTo>
                    <a:pt x="107" y="464"/>
                  </a:lnTo>
                  <a:lnTo>
                    <a:pt x="124" y="475"/>
                  </a:lnTo>
                  <a:lnTo>
                    <a:pt x="143" y="485"/>
                  </a:lnTo>
                  <a:lnTo>
                    <a:pt x="161" y="493"/>
                  </a:lnTo>
                  <a:lnTo>
                    <a:pt x="181" y="501"/>
                  </a:lnTo>
                  <a:lnTo>
                    <a:pt x="181" y="543"/>
                  </a:lnTo>
                  <a:lnTo>
                    <a:pt x="181" y="545"/>
                  </a:lnTo>
                  <a:lnTo>
                    <a:pt x="182" y="548"/>
                  </a:lnTo>
                  <a:lnTo>
                    <a:pt x="183" y="550"/>
                  </a:lnTo>
                  <a:lnTo>
                    <a:pt x="186" y="553"/>
                  </a:lnTo>
                  <a:lnTo>
                    <a:pt x="188" y="554"/>
                  </a:lnTo>
                  <a:lnTo>
                    <a:pt x="190" y="557"/>
                  </a:lnTo>
                  <a:lnTo>
                    <a:pt x="193" y="557"/>
                  </a:lnTo>
                  <a:lnTo>
                    <a:pt x="196" y="558"/>
                  </a:lnTo>
                  <a:lnTo>
                    <a:pt x="316" y="558"/>
                  </a:lnTo>
                  <a:lnTo>
                    <a:pt x="320" y="557"/>
                  </a:lnTo>
                  <a:lnTo>
                    <a:pt x="322" y="557"/>
                  </a:lnTo>
                  <a:lnTo>
                    <a:pt x="325" y="554"/>
                  </a:lnTo>
                  <a:lnTo>
                    <a:pt x="327" y="553"/>
                  </a:lnTo>
                  <a:lnTo>
                    <a:pt x="329" y="550"/>
                  </a:lnTo>
                  <a:lnTo>
                    <a:pt x="330" y="548"/>
                  </a:lnTo>
                  <a:lnTo>
                    <a:pt x="331" y="545"/>
                  </a:lnTo>
                  <a:lnTo>
                    <a:pt x="331" y="543"/>
                  </a:lnTo>
                  <a:lnTo>
                    <a:pt x="331" y="501"/>
                  </a:lnTo>
                  <a:lnTo>
                    <a:pt x="351" y="493"/>
                  </a:lnTo>
                  <a:lnTo>
                    <a:pt x="370" y="485"/>
                  </a:lnTo>
                  <a:lnTo>
                    <a:pt x="388" y="475"/>
                  </a:lnTo>
                  <a:lnTo>
                    <a:pt x="404" y="464"/>
                  </a:lnTo>
                  <a:lnTo>
                    <a:pt x="420" y="451"/>
                  </a:lnTo>
                  <a:lnTo>
                    <a:pt x="436" y="439"/>
                  </a:lnTo>
                  <a:lnTo>
                    <a:pt x="449" y="424"/>
                  </a:lnTo>
                  <a:lnTo>
                    <a:pt x="462" y="409"/>
                  </a:lnTo>
                  <a:lnTo>
                    <a:pt x="473" y="391"/>
                  </a:lnTo>
                  <a:lnTo>
                    <a:pt x="483" y="374"/>
                  </a:lnTo>
                  <a:lnTo>
                    <a:pt x="491" y="356"/>
                  </a:lnTo>
                  <a:lnTo>
                    <a:pt x="499" y="338"/>
                  </a:lnTo>
                  <a:lnTo>
                    <a:pt x="504" y="317"/>
                  </a:lnTo>
                  <a:lnTo>
                    <a:pt x="508" y="298"/>
                  </a:lnTo>
                  <a:lnTo>
                    <a:pt x="512" y="277"/>
                  </a:lnTo>
                  <a:lnTo>
                    <a:pt x="512" y="256"/>
                  </a:lnTo>
                  <a:lnTo>
                    <a:pt x="512" y="243"/>
                  </a:lnTo>
                  <a:lnTo>
                    <a:pt x="511" y="231"/>
                  </a:lnTo>
                  <a:lnTo>
                    <a:pt x="510" y="218"/>
                  </a:lnTo>
                  <a:lnTo>
                    <a:pt x="507" y="205"/>
                  </a:lnTo>
                  <a:lnTo>
                    <a:pt x="504" y="192"/>
                  </a:lnTo>
                  <a:lnTo>
                    <a:pt x="501" y="180"/>
                  </a:lnTo>
                  <a:lnTo>
                    <a:pt x="497" y="168"/>
                  </a:lnTo>
                  <a:lnTo>
                    <a:pt x="492" y="157"/>
                  </a:lnTo>
                  <a:lnTo>
                    <a:pt x="487" y="146"/>
                  </a:lnTo>
                  <a:lnTo>
                    <a:pt x="482" y="134"/>
                  </a:lnTo>
                  <a:lnTo>
                    <a:pt x="475" y="123"/>
                  </a:lnTo>
                  <a:lnTo>
                    <a:pt x="469" y="114"/>
                  </a:lnTo>
                  <a:lnTo>
                    <a:pt x="461" y="103"/>
                  </a:lnTo>
                  <a:lnTo>
                    <a:pt x="454" y="93"/>
                  </a:lnTo>
                  <a:lnTo>
                    <a:pt x="445" y="85"/>
                  </a:lnTo>
                  <a:lnTo>
                    <a:pt x="437" y="75"/>
                  </a:lnTo>
                  <a:lnTo>
                    <a:pt x="428" y="67"/>
                  </a:lnTo>
                  <a:lnTo>
                    <a:pt x="418" y="59"/>
                  </a:lnTo>
                  <a:lnTo>
                    <a:pt x="409" y="52"/>
                  </a:lnTo>
                  <a:lnTo>
                    <a:pt x="399" y="44"/>
                  </a:lnTo>
                  <a:lnTo>
                    <a:pt x="388" y="38"/>
                  </a:lnTo>
                  <a:lnTo>
                    <a:pt x="378" y="31"/>
                  </a:lnTo>
                  <a:lnTo>
                    <a:pt x="367" y="26"/>
                  </a:lnTo>
                  <a:lnTo>
                    <a:pt x="356" y="20"/>
                  </a:lnTo>
                  <a:lnTo>
                    <a:pt x="344" y="16"/>
                  </a:lnTo>
                  <a:lnTo>
                    <a:pt x="333" y="12"/>
                  </a:lnTo>
                  <a:lnTo>
                    <a:pt x="320" y="9"/>
                  </a:lnTo>
                  <a:lnTo>
                    <a:pt x="308" y="5"/>
                  </a:lnTo>
                  <a:lnTo>
                    <a:pt x="295" y="3"/>
                  </a:lnTo>
                  <a:lnTo>
                    <a:pt x="282" y="2"/>
                  </a:lnTo>
                  <a:lnTo>
                    <a:pt x="269" y="1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0">
              <a:extLst>
                <a:ext uri="{FF2B5EF4-FFF2-40B4-BE49-F238E27FC236}">
                  <a16:creationId xmlns:a16="http://schemas.microsoft.com/office/drawing/2014/main" xmlns="" id="{110AE1C2-2C08-4711-B38E-8FE02ED10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5825" y="2363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9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9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1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9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4 w 90"/>
                <a:gd name="T43" fmla="*/ 27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1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9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4" y="27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1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11">
              <a:extLst>
                <a:ext uri="{FF2B5EF4-FFF2-40B4-BE49-F238E27FC236}">
                  <a16:creationId xmlns:a16="http://schemas.microsoft.com/office/drawing/2014/main" xmlns="" id="{AB711B53-E5D2-4CAF-82C6-76CEFD308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4400" y="2276475"/>
              <a:ext cx="33338" cy="33338"/>
            </a:xfrm>
            <a:custGeom>
              <a:avLst/>
              <a:gdLst>
                <a:gd name="T0" fmla="*/ 90 w 105"/>
                <a:gd name="T1" fmla="*/ 105 h 105"/>
                <a:gd name="T2" fmla="*/ 93 w 105"/>
                <a:gd name="T3" fmla="*/ 105 h 105"/>
                <a:gd name="T4" fmla="*/ 97 w 105"/>
                <a:gd name="T5" fmla="*/ 104 h 105"/>
                <a:gd name="T6" fmla="*/ 99 w 105"/>
                <a:gd name="T7" fmla="*/ 103 h 105"/>
                <a:gd name="T8" fmla="*/ 101 w 105"/>
                <a:gd name="T9" fmla="*/ 101 h 105"/>
                <a:gd name="T10" fmla="*/ 103 w 105"/>
                <a:gd name="T11" fmla="*/ 99 h 105"/>
                <a:gd name="T12" fmla="*/ 104 w 105"/>
                <a:gd name="T13" fmla="*/ 97 h 105"/>
                <a:gd name="T14" fmla="*/ 105 w 105"/>
                <a:gd name="T15" fmla="*/ 93 h 105"/>
                <a:gd name="T16" fmla="*/ 105 w 105"/>
                <a:gd name="T17" fmla="*/ 90 h 105"/>
                <a:gd name="T18" fmla="*/ 105 w 105"/>
                <a:gd name="T19" fmla="*/ 88 h 105"/>
                <a:gd name="T20" fmla="*/ 104 w 105"/>
                <a:gd name="T21" fmla="*/ 85 h 105"/>
                <a:gd name="T22" fmla="*/ 103 w 105"/>
                <a:gd name="T23" fmla="*/ 83 h 105"/>
                <a:gd name="T24" fmla="*/ 101 w 105"/>
                <a:gd name="T25" fmla="*/ 79 h 105"/>
                <a:gd name="T26" fmla="*/ 26 w 105"/>
                <a:gd name="T27" fmla="*/ 4 h 105"/>
                <a:gd name="T28" fmla="*/ 24 w 105"/>
                <a:gd name="T29" fmla="*/ 2 h 105"/>
                <a:gd name="T30" fmla="*/ 20 w 105"/>
                <a:gd name="T31" fmla="*/ 1 h 105"/>
                <a:gd name="T32" fmla="*/ 18 w 105"/>
                <a:gd name="T33" fmla="*/ 0 h 105"/>
                <a:gd name="T34" fmla="*/ 15 w 105"/>
                <a:gd name="T35" fmla="*/ 0 h 105"/>
                <a:gd name="T36" fmla="*/ 12 w 105"/>
                <a:gd name="T37" fmla="*/ 0 h 105"/>
                <a:gd name="T38" fmla="*/ 10 w 105"/>
                <a:gd name="T39" fmla="*/ 1 h 105"/>
                <a:gd name="T40" fmla="*/ 6 w 105"/>
                <a:gd name="T41" fmla="*/ 3 h 105"/>
                <a:gd name="T42" fmla="*/ 4 w 105"/>
                <a:gd name="T43" fmla="*/ 4 h 105"/>
                <a:gd name="T44" fmla="*/ 2 w 105"/>
                <a:gd name="T45" fmla="*/ 6 h 105"/>
                <a:gd name="T46" fmla="*/ 1 w 105"/>
                <a:gd name="T47" fmla="*/ 10 h 105"/>
                <a:gd name="T48" fmla="*/ 0 w 105"/>
                <a:gd name="T49" fmla="*/ 13 h 105"/>
                <a:gd name="T50" fmla="*/ 0 w 105"/>
                <a:gd name="T51" fmla="*/ 15 h 105"/>
                <a:gd name="T52" fmla="*/ 0 w 105"/>
                <a:gd name="T53" fmla="*/ 18 h 105"/>
                <a:gd name="T54" fmla="*/ 1 w 105"/>
                <a:gd name="T55" fmla="*/ 21 h 105"/>
                <a:gd name="T56" fmla="*/ 2 w 105"/>
                <a:gd name="T57" fmla="*/ 24 h 105"/>
                <a:gd name="T58" fmla="*/ 4 w 105"/>
                <a:gd name="T59" fmla="*/ 26 h 105"/>
                <a:gd name="T60" fmla="*/ 79 w 105"/>
                <a:gd name="T61" fmla="*/ 101 h 105"/>
                <a:gd name="T62" fmla="*/ 83 w 105"/>
                <a:gd name="T63" fmla="*/ 103 h 105"/>
                <a:gd name="T64" fmla="*/ 85 w 105"/>
                <a:gd name="T65" fmla="*/ 104 h 105"/>
                <a:gd name="T66" fmla="*/ 88 w 105"/>
                <a:gd name="T67" fmla="*/ 105 h 105"/>
                <a:gd name="T68" fmla="*/ 90 w 105"/>
                <a:gd name="T6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05">
                  <a:moveTo>
                    <a:pt x="90" y="105"/>
                  </a:moveTo>
                  <a:lnTo>
                    <a:pt x="93" y="105"/>
                  </a:lnTo>
                  <a:lnTo>
                    <a:pt x="97" y="104"/>
                  </a:lnTo>
                  <a:lnTo>
                    <a:pt x="99" y="103"/>
                  </a:lnTo>
                  <a:lnTo>
                    <a:pt x="101" y="101"/>
                  </a:lnTo>
                  <a:lnTo>
                    <a:pt x="103" y="99"/>
                  </a:lnTo>
                  <a:lnTo>
                    <a:pt x="104" y="97"/>
                  </a:lnTo>
                  <a:lnTo>
                    <a:pt x="105" y="93"/>
                  </a:lnTo>
                  <a:lnTo>
                    <a:pt x="105" y="90"/>
                  </a:lnTo>
                  <a:lnTo>
                    <a:pt x="105" y="88"/>
                  </a:lnTo>
                  <a:lnTo>
                    <a:pt x="104" y="85"/>
                  </a:lnTo>
                  <a:lnTo>
                    <a:pt x="103" y="83"/>
                  </a:lnTo>
                  <a:lnTo>
                    <a:pt x="101" y="79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79" y="101"/>
                  </a:lnTo>
                  <a:lnTo>
                    <a:pt x="83" y="103"/>
                  </a:lnTo>
                  <a:lnTo>
                    <a:pt x="85" y="104"/>
                  </a:lnTo>
                  <a:lnTo>
                    <a:pt x="88" y="105"/>
                  </a:lnTo>
                  <a:lnTo>
                    <a:pt x="9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12">
              <a:extLst>
                <a:ext uri="{FF2B5EF4-FFF2-40B4-BE49-F238E27FC236}">
                  <a16:creationId xmlns:a16="http://schemas.microsoft.com/office/drawing/2014/main" xmlns="" id="{B4CB4928-2BC1-41A5-8936-8AE1D3304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9650" y="2247900"/>
              <a:ext cx="9525" cy="28575"/>
            </a:xfrm>
            <a:custGeom>
              <a:avLst/>
              <a:gdLst>
                <a:gd name="T0" fmla="*/ 15 w 30"/>
                <a:gd name="T1" fmla="*/ 90 h 90"/>
                <a:gd name="T2" fmla="*/ 19 w 30"/>
                <a:gd name="T3" fmla="*/ 90 h 90"/>
                <a:gd name="T4" fmla="*/ 21 w 30"/>
                <a:gd name="T5" fmla="*/ 89 h 90"/>
                <a:gd name="T6" fmla="*/ 24 w 30"/>
                <a:gd name="T7" fmla="*/ 88 h 90"/>
                <a:gd name="T8" fmla="*/ 26 w 30"/>
                <a:gd name="T9" fmla="*/ 86 h 90"/>
                <a:gd name="T10" fmla="*/ 27 w 30"/>
                <a:gd name="T11" fmla="*/ 84 h 90"/>
                <a:gd name="T12" fmla="*/ 29 w 30"/>
                <a:gd name="T13" fmla="*/ 81 h 90"/>
                <a:gd name="T14" fmla="*/ 30 w 30"/>
                <a:gd name="T15" fmla="*/ 78 h 90"/>
                <a:gd name="T16" fmla="*/ 30 w 30"/>
                <a:gd name="T17" fmla="*/ 75 h 90"/>
                <a:gd name="T18" fmla="*/ 30 w 30"/>
                <a:gd name="T19" fmla="*/ 15 h 90"/>
                <a:gd name="T20" fmla="*/ 30 w 30"/>
                <a:gd name="T21" fmla="*/ 12 h 90"/>
                <a:gd name="T22" fmla="*/ 29 w 30"/>
                <a:gd name="T23" fmla="*/ 10 h 90"/>
                <a:gd name="T24" fmla="*/ 27 w 30"/>
                <a:gd name="T25" fmla="*/ 6 h 90"/>
                <a:gd name="T26" fmla="*/ 26 w 30"/>
                <a:gd name="T27" fmla="*/ 4 h 90"/>
                <a:gd name="T28" fmla="*/ 24 w 30"/>
                <a:gd name="T29" fmla="*/ 2 h 90"/>
                <a:gd name="T30" fmla="*/ 21 w 30"/>
                <a:gd name="T31" fmla="*/ 1 h 90"/>
                <a:gd name="T32" fmla="*/ 19 w 30"/>
                <a:gd name="T33" fmla="*/ 0 h 90"/>
                <a:gd name="T34" fmla="*/ 15 w 30"/>
                <a:gd name="T35" fmla="*/ 0 h 90"/>
                <a:gd name="T36" fmla="*/ 12 w 30"/>
                <a:gd name="T37" fmla="*/ 0 h 90"/>
                <a:gd name="T38" fmla="*/ 9 w 30"/>
                <a:gd name="T39" fmla="*/ 1 h 90"/>
                <a:gd name="T40" fmla="*/ 7 w 30"/>
                <a:gd name="T41" fmla="*/ 2 h 90"/>
                <a:gd name="T42" fmla="*/ 5 w 30"/>
                <a:gd name="T43" fmla="*/ 4 h 90"/>
                <a:gd name="T44" fmla="*/ 3 w 30"/>
                <a:gd name="T45" fmla="*/ 6 h 90"/>
                <a:gd name="T46" fmla="*/ 1 w 30"/>
                <a:gd name="T47" fmla="*/ 10 h 90"/>
                <a:gd name="T48" fmla="*/ 0 w 30"/>
                <a:gd name="T49" fmla="*/ 12 h 90"/>
                <a:gd name="T50" fmla="*/ 0 w 30"/>
                <a:gd name="T51" fmla="*/ 15 h 90"/>
                <a:gd name="T52" fmla="*/ 0 w 30"/>
                <a:gd name="T53" fmla="*/ 75 h 90"/>
                <a:gd name="T54" fmla="*/ 0 w 30"/>
                <a:gd name="T55" fmla="*/ 78 h 90"/>
                <a:gd name="T56" fmla="*/ 1 w 30"/>
                <a:gd name="T57" fmla="*/ 81 h 90"/>
                <a:gd name="T58" fmla="*/ 3 w 30"/>
                <a:gd name="T59" fmla="*/ 84 h 90"/>
                <a:gd name="T60" fmla="*/ 5 w 30"/>
                <a:gd name="T61" fmla="*/ 86 h 90"/>
                <a:gd name="T62" fmla="*/ 7 w 30"/>
                <a:gd name="T63" fmla="*/ 88 h 90"/>
                <a:gd name="T64" fmla="*/ 9 w 30"/>
                <a:gd name="T65" fmla="*/ 89 h 90"/>
                <a:gd name="T66" fmla="*/ 12 w 30"/>
                <a:gd name="T67" fmla="*/ 90 h 90"/>
                <a:gd name="T68" fmla="*/ 15 w 30"/>
                <a:gd name="T6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90">
                  <a:moveTo>
                    <a:pt x="15" y="90"/>
                  </a:moveTo>
                  <a:lnTo>
                    <a:pt x="19" y="90"/>
                  </a:lnTo>
                  <a:lnTo>
                    <a:pt x="21" y="89"/>
                  </a:lnTo>
                  <a:lnTo>
                    <a:pt x="24" y="88"/>
                  </a:lnTo>
                  <a:lnTo>
                    <a:pt x="26" y="86"/>
                  </a:lnTo>
                  <a:lnTo>
                    <a:pt x="27" y="84"/>
                  </a:lnTo>
                  <a:lnTo>
                    <a:pt x="29" y="81"/>
                  </a:lnTo>
                  <a:lnTo>
                    <a:pt x="30" y="78"/>
                  </a:lnTo>
                  <a:lnTo>
                    <a:pt x="30" y="75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29" y="10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3" y="84"/>
                  </a:lnTo>
                  <a:lnTo>
                    <a:pt x="5" y="86"/>
                  </a:lnTo>
                  <a:lnTo>
                    <a:pt x="7" y="88"/>
                  </a:lnTo>
                  <a:lnTo>
                    <a:pt x="9" y="89"/>
                  </a:lnTo>
                  <a:lnTo>
                    <a:pt x="12" y="90"/>
                  </a:lnTo>
                  <a:lnTo>
                    <a:pt x="15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13">
              <a:extLst>
                <a:ext uri="{FF2B5EF4-FFF2-40B4-BE49-F238E27FC236}">
                  <a16:creationId xmlns:a16="http://schemas.microsoft.com/office/drawing/2014/main" xmlns="" id="{EF5D514B-1996-448D-B471-7FF722856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2675" y="2276475"/>
              <a:ext cx="33338" cy="33338"/>
            </a:xfrm>
            <a:custGeom>
              <a:avLst/>
              <a:gdLst>
                <a:gd name="T0" fmla="*/ 100 w 106"/>
                <a:gd name="T1" fmla="*/ 4 h 105"/>
                <a:gd name="T2" fmla="*/ 98 w 106"/>
                <a:gd name="T3" fmla="*/ 2 h 105"/>
                <a:gd name="T4" fmla="*/ 96 w 106"/>
                <a:gd name="T5" fmla="*/ 1 h 105"/>
                <a:gd name="T6" fmla="*/ 93 w 106"/>
                <a:gd name="T7" fmla="*/ 0 h 105"/>
                <a:gd name="T8" fmla="*/ 90 w 106"/>
                <a:gd name="T9" fmla="*/ 0 h 105"/>
                <a:gd name="T10" fmla="*/ 88 w 106"/>
                <a:gd name="T11" fmla="*/ 0 h 105"/>
                <a:gd name="T12" fmla="*/ 84 w 106"/>
                <a:gd name="T13" fmla="*/ 1 h 105"/>
                <a:gd name="T14" fmla="*/ 82 w 106"/>
                <a:gd name="T15" fmla="*/ 3 h 105"/>
                <a:gd name="T16" fmla="*/ 80 w 106"/>
                <a:gd name="T17" fmla="*/ 4 h 105"/>
                <a:gd name="T18" fmla="*/ 4 w 106"/>
                <a:gd name="T19" fmla="*/ 79 h 105"/>
                <a:gd name="T20" fmla="*/ 3 w 106"/>
                <a:gd name="T21" fmla="*/ 83 h 105"/>
                <a:gd name="T22" fmla="*/ 1 w 106"/>
                <a:gd name="T23" fmla="*/ 85 h 105"/>
                <a:gd name="T24" fmla="*/ 0 w 106"/>
                <a:gd name="T25" fmla="*/ 88 h 105"/>
                <a:gd name="T26" fmla="*/ 0 w 106"/>
                <a:gd name="T27" fmla="*/ 90 h 105"/>
                <a:gd name="T28" fmla="*/ 0 w 106"/>
                <a:gd name="T29" fmla="*/ 93 h 105"/>
                <a:gd name="T30" fmla="*/ 1 w 106"/>
                <a:gd name="T31" fmla="*/ 97 h 105"/>
                <a:gd name="T32" fmla="*/ 3 w 106"/>
                <a:gd name="T33" fmla="*/ 99 h 105"/>
                <a:gd name="T34" fmla="*/ 4 w 106"/>
                <a:gd name="T35" fmla="*/ 101 h 105"/>
                <a:gd name="T36" fmla="*/ 7 w 106"/>
                <a:gd name="T37" fmla="*/ 103 h 105"/>
                <a:gd name="T38" fmla="*/ 9 w 106"/>
                <a:gd name="T39" fmla="*/ 104 h 105"/>
                <a:gd name="T40" fmla="*/ 12 w 106"/>
                <a:gd name="T41" fmla="*/ 105 h 105"/>
                <a:gd name="T42" fmla="*/ 15 w 106"/>
                <a:gd name="T43" fmla="*/ 105 h 105"/>
                <a:gd name="T44" fmla="*/ 18 w 106"/>
                <a:gd name="T45" fmla="*/ 105 h 105"/>
                <a:gd name="T46" fmla="*/ 21 w 106"/>
                <a:gd name="T47" fmla="*/ 104 h 105"/>
                <a:gd name="T48" fmla="*/ 23 w 106"/>
                <a:gd name="T49" fmla="*/ 103 h 105"/>
                <a:gd name="T50" fmla="*/ 25 w 106"/>
                <a:gd name="T51" fmla="*/ 101 h 105"/>
                <a:gd name="T52" fmla="*/ 100 w 106"/>
                <a:gd name="T53" fmla="*/ 26 h 105"/>
                <a:gd name="T54" fmla="*/ 103 w 106"/>
                <a:gd name="T55" fmla="*/ 24 h 105"/>
                <a:gd name="T56" fmla="*/ 105 w 106"/>
                <a:gd name="T57" fmla="*/ 21 h 105"/>
                <a:gd name="T58" fmla="*/ 105 w 106"/>
                <a:gd name="T59" fmla="*/ 18 h 105"/>
                <a:gd name="T60" fmla="*/ 106 w 106"/>
                <a:gd name="T61" fmla="*/ 15 h 105"/>
                <a:gd name="T62" fmla="*/ 105 w 106"/>
                <a:gd name="T63" fmla="*/ 13 h 105"/>
                <a:gd name="T64" fmla="*/ 105 w 106"/>
                <a:gd name="T65" fmla="*/ 10 h 105"/>
                <a:gd name="T66" fmla="*/ 103 w 106"/>
                <a:gd name="T67" fmla="*/ 6 h 105"/>
                <a:gd name="T68" fmla="*/ 100 w 106"/>
                <a:gd name="T69" fmla="*/ 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6" h="105">
                  <a:moveTo>
                    <a:pt x="100" y="4"/>
                  </a:move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4" y="1"/>
                  </a:lnTo>
                  <a:lnTo>
                    <a:pt x="82" y="3"/>
                  </a:lnTo>
                  <a:lnTo>
                    <a:pt x="80" y="4"/>
                  </a:lnTo>
                  <a:lnTo>
                    <a:pt x="4" y="79"/>
                  </a:lnTo>
                  <a:lnTo>
                    <a:pt x="3" y="83"/>
                  </a:lnTo>
                  <a:lnTo>
                    <a:pt x="1" y="85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7" y="103"/>
                  </a:lnTo>
                  <a:lnTo>
                    <a:pt x="9" y="104"/>
                  </a:lnTo>
                  <a:lnTo>
                    <a:pt x="12" y="105"/>
                  </a:lnTo>
                  <a:lnTo>
                    <a:pt x="15" y="105"/>
                  </a:lnTo>
                  <a:lnTo>
                    <a:pt x="18" y="105"/>
                  </a:lnTo>
                  <a:lnTo>
                    <a:pt x="21" y="104"/>
                  </a:lnTo>
                  <a:lnTo>
                    <a:pt x="23" y="103"/>
                  </a:lnTo>
                  <a:lnTo>
                    <a:pt x="25" y="101"/>
                  </a:lnTo>
                  <a:lnTo>
                    <a:pt x="100" y="26"/>
                  </a:lnTo>
                  <a:lnTo>
                    <a:pt x="103" y="24"/>
                  </a:lnTo>
                  <a:lnTo>
                    <a:pt x="105" y="21"/>
                  </a:lnTo>
                  <a:lnTo>
                    <a:pt x="105" y="18"/>
                  </a:lnTo>
                  <a:lnTo>
                    <a:pt x="106" y="15"/>
                  </a:lnTo>
                  <a:lnTo>
                    <a:pt x="105" y="13"/>
                  </a:lnTo>
                  <a:lnTo>
                    <a:pt x="105" y="10"/>
                  </a:lnTo>
                  <a:lnTo>
                    <a:pt x="103" y="6"/>
                  </a:lnTo>
                  <a:lnTo>
                    <a:pt x="10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4">
              <a:extLst>
                <a:ext uri="{FF2B5EF4-FFF2-40B4-BE49-F238E27FC236}">
                  <a16:creationId xmlns:a16="http://schemas.microsoft.com/office/drawing/2014/main" xmlns="" id="{DDE9369B-182F-46AF-B55B-E8BF78D02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6013" y="2363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9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1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7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1 h 30"/>
                <a:gd name="T50" fmla="*/ 89 w 90"/>
                <a:gd name="T51" fmla="*/ 19 h 30"/>
                <a:gd name="T52" fmla="*/ 90 w 90"/>
                <a:gd name="T53" fmla="*/ 15 h 30"/>
                <a:gd name="T54" fmla="*/ 89 w 90"/>
                <a:gd name="T55" fmla="*/ 12 h 30"/>
                <a:gd name="T56" fmla="*/ 89 w 90"/>
                <a:gd name="T57" fmla="*/ 9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7 w 90"/>
                <a:gd name="T67" fmla="*/ 0 h 30"/>
                <a:gd name="T68" fmla="*/ 75 w 90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7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1"/>
                  </a:lnTo>
                  <a:lnTo>
                    <a:pt x="89" y="19"/>
                  </a:lnTo>
                  <a:lnTo>
                    <a:pt x="90" y="15"/>
                  </a:lnTo>
                  <a:lnTo>
                    <a:pt x="89" y="12"/>
                  </a:lnTo>
                  <a:lnTo>
                    <a:pt x="89" y="9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7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9E112B5-D4F1-4D1B-83D6-BF5E77673529}"/>
              </a:ext>
            </a:extLst>
          </p:cNvPr>
          <p:cNvSpPr/>
          <p:nvPr/>
        </p:nvSpPr>
        <p:spPr>
          <a:xfrm>
            <a:off x="3859272" y="3132979"/>
            <a:ext cx="720832" cy="720832"/>
          </a:xfrm>
          <a:prstGeom prst="ellipse">
            <a:avLst/>
          </a:prstGeom>
          <a:solidFill>
            <a:srgbClr val="42526B"/>
          </a:solidFill>
          <a:ln w="38100">
            <a:solidFill>
              <a:schemeClr val="bg1"/>
            </a:solidFill>
          </a:ln>
          <a:effectLst>
            <a:outerShdw blurRad="254000" dist="38100" dir="8100000" algn="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 298">
            <a:extLst>
              <a:ext uri="{FF2B5EF4-FFF2-40B4-BE49-F238E27FC236}">
                <a16:creationId xmlns:a16="http://schemas.microsoft.com/office/drawing/2014/main" xmlns="" id="{8575F180-E0C6-4F4E-A3E7-6D8AE036ABFE}"/>
              </a:ext>
            </a:extLst>
          </p:cNvPr>
          <p:cNvSpPr>
            <a:spLocks noEditPoints="1"/>
          </p:cNvSpPr>
          <p:nvPr/>
        </p:nvSpPr>
        <p:spPr bwMode="auto">
          <a:xfrm>
            <a:off x="4072155" y="3324247"/>
            <a:ext cx="295071" cy="338296"/>
          </a:xfrm>
          <a:custGeom>
            <a:avLst/>
            <a:gdLst>
              <a:gd name="T0" fmla="*/ 541 w 781"/>
              <a:gd name="T1" fmla="*/ 315 h 901"/>
              <a:gd name="T2" fmla="*/ 540 w 781"/>
              <a:gd name="T3" fmla="*/ 310 h 901"/>
              <a:gd name="T4" fmla="*/ 536 w 781"/>
              <a:gd name="T5" fmla="*/ 305 h 901"/>
              <a:gd name="T6" fmla="*/ 354 w 781"/>
              <a:gd name="T7" fmla="*/ 123 h 901"/>
              <a:gd name="T8" fmla="*/ 349 w 781"/>
              <a:gd name="T9" fmla="*/ 121 h 901"/>
              <a:gd name="T10" fmla="*/ 241 w 781"/>
              <a:gd name="T11" fmla="*/ 120 h 901"/>
              <a:gd name="T12" fmla="*/ 571 w 781"/>
              <a:gd name="T13" fmla="*/ 30 h 901"/>
              <a:gd name="T14" fmla="*/ 571 w 781"/>
              <a:gd name="T15" fmla="*/ 198 h 901"/>
              <a:gd name="T16" fmla="*/ 573 w 781"/>
              <a:gd name="T17" fmla="*/ 203 h 901"/>
              <a:gd name="T18" fmla="*/ 578 w 781"/>
              <a:gd name="T19" fmla="*/ 208 h 901"/>
              <a:gd name="T20" fmla="*/ 583 w 781"/>
              <a:gd name="T21" fmla="*/ 210 h 901"/>
              <a:gd name="T22" fmla="*/ 751 w 781"/>
              <a:gd name="T23" fmla="*/ 210 h 901"/>
              <a:gd name="T24" fmla="*/ 541 w 781"/>
              <a:gd name="T25" fmla="*/ 750 h 901"/>
              <a:gd name="T26" fmla="*/ 360 w 781"/>
              <a:gd name="T27" fmla="*/ 300 h 901"/>
              <a:gd name="T28" fmla="*/ 490 w 781"/>
              <a:gd name="T29" fmla="*/ 300 h 901"/>
              <a:gd name="T30" fmla="*/ 30 w 781"/>
              <a:gd name="T31" fmla="*/ 871 h 901"/>
              <a:gd name="T32" fmla="*/ 330 w 781"/>
              <a:gd name="T33" fmla="*/ 150 h 901"/>
              <a:gd name="T34" fmla="*/ 330 w 781"/>
              <a:gd name="T35" fmla="*/ 319 h 901"/>
              <a:gd name="T36" fmla="*/ 334 w 781"/>
              <a:gd name="T37" fmla="*/ 324 h 901"/>
              <a:gd name="T38" fmla="*/ 337 w 781"/>
              <a:gd name="T39" fmla="*/ 327 h 901"/>
              <a:gd name="T40" fmla="*/ 342 w 781"/>
              <a:gd name="T41" fmla="*/ 330 h 901"/>
              <a:gd name="T42" fmla="*/ 511 w 781"/>
              <a:gd name="T43" fmla="*/ 331 h 901"/>
              <a:gd name="T44" fmla="*/ 601 w 781"/>
              <a:gd name="T45" fmla="*/ 52 h 901"/>
              <a:gd name="T46" fmla="*/ 601 w 781"/>
              <a:gd name="T47" fmla="*/ 180 h 901"/>
              <a:gd name="T48" fmla="*/ 780 w 781"/>
              <a:gd name="T49" fmla="*/ 190 h 901"/>
              <a:gd name="T50" fmla="*/ 777 w 781"/>
              <a:gd name="T51" fmla="*/ 184 h 901"/>
              <a:gd name="T52" fmla="*/ 595 w 781"/>
              <a:gd name="T53" fmla="*/ 3 h 901"/>
              <a:gd name="T54" fmla="*/ 588 w 781"/>
              <a:gd name="T55" fmla="*/ 0 h 901"/>
              <a:gd name="T56" fmla="*/ 226 w 781"/>
              <a:gd name="T57" fmla="*/ 0 h 901"/>
              <a:gd name="T58" fmla="*/ 219 w 781"/>
              <a:gd name="T59" fmla="*/ 1 h 901"/>
              <a:gd name="T60" fmla="*/ 215 w 781"/>
              <a:gd name="T61" fmla="*/ 4 h 901"/>
              <a:gd name="T62" fmla="*/ 212 w 781"/>
              <a:gd name="T63" fmla="*/ 10 h 901"/>
              <a:gd name="T64" fmla="*/ 211 w 781"/>
              <a:gd name="T65" fmla="*/ 15 h 901"/>
              <a:gd name="T66" fmla="*/ 15 w 781"/>
              <a:gd name="T67" fmla="*/ 120 h 901"/>
              <a:gd name="T68" fmla="*/ 9 w 781"/>
              <a:gd name="T69" fmla="*/ 121 h 901"/>
              <a:gd name="T70" fmla="*/ 4 w 781"/>
              <a:gd name="T71" fmla="*/ 124 h 901"/>
              <a:gd name="T72" fmla="*/ 1 w 781"/>
              <a:gd name="T73" fmla="*/ 129 h 901"/>
              <a:gd name="T74" fmla="*/ 0 w 781"/>
              <a:gd name="T75" fmla="*/ 135 h 901"/>
              <a:gd name="T76" fmla="*/ 1 w 781"/>
              <a:gd name="T77" fmla="*/ 889 h 901"/>
              <a:gd name="T78" fmla="*/ 3 w 781"/>
              <a:gd name="T79" fmla="*/ 895 h 901"/>
              <a:gd name="T80" fmla="*/ 7 w 781"/>
              <a:gd name="T81" fmla="*/ 899 h 901"/>
              <a:gd name="T82" fmla="*/ 13 w 781"/>
              <a:gd name="T83" fmla="*/ 901 h 901"/>
              <a:gd name="T84" fmla="*/ 526 w 781"/>
              <a:gd name="T85" fmla="*/ 901 h 901"/>
              <a:gd name="T86" fmla="*/ 532 w 781"/>
              <a:gd name="T87" fmla="*/ 900 h 901"/>
              <a:gd name="T88" fmla="*/ 536 w 781"/>
              <a:gd name="T89" fmla="*/ 897 h 901"/>
              <a:gd name="T90" fmla="*/ 539 w 781"/>
              <a:gd name="T91" fmla="*/ 892 h 901"/>
              <a:gd name="T92" fmla="*/ 541 w 781"/>
              <a:gd name="T93" fmla="*/ 886 h 901"/>
              <a:gd name="T94" fmla="*/ 766 w 781"/>
              <a:gd name="T95" fmla="*/ 781 h 901"/>
              <a:gd name="T96" fmla="*/ 772 w 781"/>
              <a:gd name="T97" fmla="*/ 780 h 901"/>
              <a:gd name="T98" fmla="*/ 777 w 781"/>
              <a:gd name="T99" fmla="*/ 777 h 901"/>
              <a:gd name="T100" fmla="*/ 780 w 781"/>
              <a:gd name="T101" fmla="*/ 772 h 901"/>
              <a:gd name="T102" fmla="*/ 781 w 781"/>
              <a:gd name="T103" fmla="*/ 766 h 901"/>
              <a:gd name="T104" fmla="*/ 781 w 781"/>
              <a:gd name="T105" fmla="*/ 193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81" h="901">
                <a:moveTo>
                  <a:pt x="541" y="750"/>
                </a:moveTo>
                <a:lnTo>
                  <a:pt x="541" y="315"/>
                </a:lnTo>
                <a:lnTo>
                  <a:pt x="540" y="312"/>
                </a:lnTo>
                <a:lnTo>
                  <a:pt x="540" y="310"/>
                </a:lnTo>
                <a:lnTo>
                  <a:pt x="538" y="307"/>
                </a:lnTo>
                <a:lnTo>
                  <a:pt x="536" y="305"/>
                </a:lnTo>
                <a:lnTo>
                  <a:pt x="356" y="124"/>
                </a:lnTo>
                <a:lnTo>
                  <a:pt x="354" y="123"/>
                </a:lnTo>
                <a:lnTo>
                  <a:pt x="352" y="121"/>
                </a:lnTo>
                <a:lnTo>
                  <a:pt x="349" y="121"/>
                </a:lnTo>
                <a:lnTo>
                  <a:pt x="345" y="120"/>
                </a:lnTo>
                <a:lnTo>
                  <a:pt x="241" y="120"/>
                </a:lnTo>
                <a:lnTo>
                  <a:pt x="241" y="30"/>
                </a:lnTo>
                <a:lnTo>
                  <a:pt x="571" y="30"/>
                </a:lnTo>
                <a:lnTo>
                  <a:pt x="571" y="195"/>
                </a:lnTo>
                <a:lnTo>
                  <a:pt x="571" y="198"/>
                </a:lnTo>
                <a:lnTo>
                  <a:pt x="572" y="201"/>
                </a:lnTo>
                <a:lnTo>
                  <a:pt x="573" y="203"/>
                </a:lnTo>
                <a:lnTo>
                  <a:pt x="575" y="205"/>
                </a:lnTo>
                <a:lnTo>
                  <a:pt x="578" y="208"/>
                </a:lnTo>
                <a:lnTo>
                  <a:pt x="580" y="209"/>
                </a:lnTo>
                <a:lnTo>
                  <a:pt x="583" y="210"/>
                </a:lnTo>
                <a:lnTo>
                  <a:pt x="586" y="210"/>
                </a:lnTo>
                <a:lnTo>
                  <a:pt x="751" y="210"/>
                </a:lnTo>
                <a:lnTo>
                  <a:pt x="751" y="750"/>
                </a:lnTo>
                <a:lnTo>
                  <a:pt x="541" y="750"/>
                </a:lnTo>
                <a:close/>
                <a:moveTo>
                  <a:pt x="490" y="300"/>
                </a:moveTo>
                <a:lnTo>
                  <a:pt x="360" y="300"/>
                </a:lnTo>
                <a:lnTo>
                  <a:pt x="360" y="172"/>
                </a:lnTo>
                <a:lnTo>
                  <a:pt x="490" y="300"/>
                </a:lnTo>
                <a:close/>
                <a:moveTo>
                  <a:pt x="511" y="871"/>
                </a:moveTo>
                <a:lnTo>
                  <a:pt x="30" y="871"/>
                </a:lnTo>
                <a:lnTo>
                  <a:pt x="30" y="150"/>
                </a:lnTo>
                <a:lnTo>
                  <a:pt x="330" y="150"/>
                </a:lnTo>
                <a:lnTo>
                  <a:pt x="330" y="315"/>
                </a:lnTo>
                <a:lnTo>
                  <a:pt x="330" y="319"/>
                </a:lnTo>
                <a:lnTo>
                  <a:pt x="332" y="321"/>
                </a:lnTo>
                <a:lnTo>
                  <a:pt x="334" y="324"/>
                </a:lnTo>
                <a:lnTo>
                  <a:pt x="335" y="326"/>
                </a:lnTo>
                <a:lnTo>
                  <a:pt x="337" y="327"/>
                </a:lnTo>
                <a:lnTo>
                  <a:pt x="340" y="330"/>
                </a:lnTo>
                <a:lnTo>
                  <a:pt x="342" y="330"/>
                </a:lnTo>
                <a:lnTo>
                  <a:pt x="345" y="331"/>
                </a:lnTo>
                <a:lnTo>
                  <a:pt x="511" y="331"/>
                </a:lnTo>
                <a:lnTo>
                  <a:pt x="511" y="871"/>
                </a:lnTo>
                <a:close/>
                <a:moveTo>
                  <a:pt x="601" y="52"/>
                </a:moveTo>
                <a:lnTo>
                  <a:pt x="730" y="180"/>
                </a:lnTo>
                <a:lnTo>
                  <a:pt x="601" y="180"/>
                </a:lnTo>
                <a:lnTo>
                  <a:pt x="601" y="52"/>
                </a:lnTo>
                <a:close/>
                <a:moveTo>
                  <a:pt x="780" y="190"/>
                </a:moveTo>
                <a:lnTo>
                  <a:pt x="779" y="187"/>
                </a:lnTo>
                <a:lnTo>
                  <a:pt x="777" y="184"/>
                </a:lnTo>
                <a:lnTo>
                  <a:pt x="597" y="4"/>
                </a:lnTo>
                <a:lnTo>
                  <a:pt x="595" y="3"/>
                </a:lnTo>
                <a:lnTo>
                  <a:pt x="592" y="1"/>
                </a:lnTo>
                <a:lnTo>
                  <a:pt x="588" y="0"/>
                </a:lnTo>
                <a:lnTo>
                  <a:pt x="586" y="0"/>
                </a:lnTo>
                <a:lnTo>
                  <a:pt x="226" y="0"/>
                </a:lnTo>
                <a:lnTo>
                  <a:pt x="222" y="0"/>
                </a:lnTo>
                <a:lnTo>
                  <a:pt x="219" y="1"/>
                </a:lnTo>
                <a:lnTo>
                  <a:pt x="217" y="2"/>
                </a:lnTo>
                <a:lnTo>
                  <a:pt x="215" y="4"/>
                </a:lnTo>
                <a:lnTo>
                  <a:pt x="213" y="6"/>
                </a:lnTo>
                <a:lnTo>
                  <a:pt x="212" y="10"/>
                </a:lnTo>
                <a:lnTo>
                  <a:pt x="211" y="12"/>
                </a:lnTo>
                <a:lnTo>
                  <a:pt x="211" y="15"/>
                </a:lnTo>
                <a:lnTo>
                  <a:pt x="211" y="120"/>
                </a:lnTo>
                <a:lnTo>
                  <a:pt x="15" y="120"/>
                </a:lnTo>
                <a:lnTo>
                  <a:pt x="13" y="120"/>
                </a:lnTo>
                <a:lnTo>
                  <a:pt x="9" y="121"/>
                </a:lnTo>
                <a:lnTo>
                  <a:pt x="7" y="123"/>
                </a:lnTo>
                <a:lnTo>
                  <a:pt x="4" y="124"/>
                </a:lnTo>
                <a:lnTo>
                  <a:pt x="3" y="127"/>
                </a:lnTo>
                <a:lnTo>
                  <a:pt x="1" y="129"/>
                </a:lnTo>
                <a:lnTo>
                  <a:pt x="1" y="132"/>
                </a:lnTo>
                <a:lnTo>
                  <a:pt x="0" y="135"/>
                </a:lnTo>
                <a:lnTo>
                  <a:pt x="0" y="886"/>
                </a:lnTo>
                <a:lnTo>
                  <a:pt x="1" y="889"/>
                </a:lnTo>
                <a:lnTo>
                  <a:pt x="1" y="892"/>
                </a:lnTo>
                <a:lnTo>
                  <a:pt x="3" y="895"/>
                </a:lnTo>
                <a:lnTo>
                  <a:pt x="4" y="897"/>
                </a:lnTo>
                <a:lnTo>
                  <a:pt x="7" y="899"/>
                </a:lnTo>
                <a:lnTo>
                  <a:pt x="9" y="900"/>
                </a:lnTo>
                <a:lnTo>
                  <a:pt x="13" y="901"/>
                </a:lnTo>
                <a:lnTo>
                  <a:pt x="15" y="901"/>
                </a:lnTo>
                <a:lnTo>
                  <a:pt x="526" y="901"/>
                </a:lnTo>
                <a:lnTo>
                  <a:pt x="528" y="901"/>
                </a:lnTo>
                <a:lnTo>
                  <a:pt x="532" y="900"/>
                </a:lnTo>
                <a:lnTo>
                  <a:pt x="534" y="899"/>
                </a:lnTo>
                <a:lnTo>
                  <a:pt x="536" y="897"/>
                </a:lnTo>
                <a:lnTo>
                  <a:pt x="538" y="895"/>
                </a:lnTo>
                <a:lnTo>
                  <a:pt x="539" y="892"/>
                </a:lnTo>
                <a:lnTo>
                  <a:pt x="540" y="889"/>
                </a:lnTo>
                <a:lnTo>
                  <a:pt x="541" y="886"/>
                </a:lnTo>
                <a:lnTo>
                  <a:pt x="541" y="781"/>
                </a:lnTo>
                <a:lnTo>
                  <a:pt x="766" y="781"/>
                </a:lnTo>
                <a:lnTo>
                  <a:pt x="769" y="780"/>
                </a:lnTo>
                <a:lnTo>
                  <a:pt x="772" y="780"/>
                </a:lnTo>
                <a:lnTo>
                  <a:pt x="774" y="778"/>
                </a:lnTo>
                <a:lnTo>
                  <a:pt x="777" y="777"/>
                </a:lnTo>
                <a:lnTo>
                  <a:pt x="779" y="775"/>
                </a:lnTo>
                <a:lnTo>
                  <a:pt x="780" y="772"/>
                </a:lnTo>
                <a:lnTo>
                  <a:pt x="781" y="769"/>
                </a:lnTo>
                <a:lnTo>
                  <a:pt x="781" y="766"/>
                </a:lnTo>
                <a:lnTo>
                  <a:pt x="781" y="195"/>
                </a:lnTo>
                <a:lnTo>
                  <a:pt x="781" y="193"/>
                </a:lnTo>
                <a:lnTo>
                  <a:pt x="780" y="1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A34F8057-81BD-4CCC-BAB6-14EFB484F7D7}"/>
              </a:ext>
            </a:extLst>
          </p:cNvPr>
          <p:cNvSpPr/>
          <p:nvPr/>
        </p:nvSpPr>
        <p:spPr>
          <a:xfrm>
            <a:off x="4375104" y="1200504"/>
            <a:ext cx="720832" cy="720832"/>
          </a:xfrm>
          <a:prstGeom prst="ellipse">
            <a:avLst/>
          </a:prstGeom>
          <a:solidFill>
            <a:srgbClr val="42526B"/>
          </a:solidFill>
          <a:ln w="38100">
            <a:solidFill>
              <a:schemeClr val="bg1"/>
            </a:solidFill>
          </a:ln>
          <a:effectLst>
            <a:outerShdw blurRad="254000" dist="38100" dir="8100000" algn="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2E0E3774-98AA-4AA9-8222-DCAB423C51D7}"/>
              </a:ext>
            </a:extLst>
          </p:cNvPr>
          <p:cNvGrpSpPr/>
          <p:nvPr/>
        </p:nvGrpSpPr>
        <p:grpSpPr>
          <a:xfrm>
            <a:off x="4566370" y="1391771"/>
            <a:ext cx="338300" cy="338298"/>
            <a:chOff x="11601450" y="3078163"/>
            <a:chExt cx="285751" cy="285751"/>
          </a:xfrm>
          <a:solidFill>
            <a:schemeClr val="bg1"/>
          </a:solidFill>
        </p:grpSpPr>
        <p:sp>
          <p:nvSpPr>
            <p:cNvPr id="44" name="Freeform 266">
              <a:extLst>
                <a:ext uri="{FF2B5EF4-FFF2-40B4-BE49-F238E27FC236}">
                  <a16:creationId xmlns:a16="http://schemas.microsoft.com/office/drawing/2014/main" xmlns="" id="{7AF5352D-8E41-49E6-88A0-FBEFDFDACE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01450" y="3078163"/>
              <a:ext cx="200025" cy="257175"/>
            </a:xfrm>
            <a:custGeom>
              <a:avLst/>
              <a:gdLst>
                <a:gd name="T0" fmla="*/ 451 w 630"/>
                <a:gd name="T1" fmla="*/ 53 h 812"/>
                <a:gd name="T2" fmla="*/ 579 w 630"/>
                <a:gd name="T3" fmla="*/ 180 h 812"/>
                <a:gd name="T4" fmla="*/ 451 w 630"/>
                <a:gd name="T5" fmla="*/ 180 h 812"/>
                <a:gd name="T6" fmla="*/ 451 w 630"/>
                <a:gd name="T7" fmla="*/ 53 h 812"/>
                <a:gd name="T8" fmla="*/ 600 w 630"/>
                <a:gd name="T9" fmla="*/ 357 h 812"/>
                <a:gd name="T10" fmla="*/ 630 w 630"/>
                <a:gd name="T11" fmla="*/ 357 h 812"/>
                <a:gd name="T12" fmla="*/ 630 w 630"/>
                <a:gd name="T13" fmla="*/ 196 h 812"/>
                <a:gd name="T14" fmla="*/ 630 w 630"/>
                <a:gd name="T15" fmla="*/ 193 h 812"/>
                <a:gd name="T16" fmla="*/ 629 w 630"/>
                <a:gd name="T17" fmla="*/ 191 h 812"/>
                <a:gd name="T18" fmla="*/ 628 w 630"/>
                <a:gd name="T19" fmla="*/ 188 h 812"/>
                <a:gd name="T20" fmla="*/ 626 w 630"/>
                <a:gd name="T21" fmla="*/ 186 h 812"/>
                <a:gd name="T22" fmla="*/ 446 w 630"/>
                <a:gd name="T23" fmla="*/ 5 h 812"/>
                <a:gd name="T24" fmla="*/ 444 w 630"/>
                <a:gd name="T25" fmla="*/ 4 h 812"/>
                <a:gd name="T26" fmla="*/ 441 w 630"/>
                <a:gd name="T27" fmla="*/ 1 h 812"/>
                <a:gd name="T28" fmla="*/ 439 w 630"/>
                <a:gd name="T29" fmla="*/ 1 h 812"/>
                <a:gd name="T30" fmla="*/ 436 w 630"/>
                <a:gd name="T31" fmla="*/ 0 h 812"/>
                <a:gd name="T32" fmla="*/ 15 w 630"/>
                <a:gd name="T33" fmla="*/ 0 h 812"/>
                <a:gd name="T34" fmla="*/ 12 w 630"/>
                <a:gd name="T35" fmla="*/ 0 h 812"/>
                <a:gd name="T36" fmla="*/ 9 w 630"/>
                <a:gd name="T37" fmla="*/ 1 h 812"/>
                <a:gd name="T38" fmla="*/ 6 w 630"/>
                <a:gd name="T39" fmla="*/ 4 h 812"/>
                <a:gd name="T40" fmla="*/ 4 w 630"/>
                <a:gd name="T41" fmla="*/ 5 h 812"/>
                <a:gd name="T42" fmla="*/ 2 w 630"/>
                <a:gd name="T43" fmla="*/ 8 h 812"/>
                <a:gd name="T44" fmla="*/ 1 w 630"/>
                <a:gd name="T45" fmla="*/ 10 h 812"/>
                <a:gd name="T46" fmla="*/ 0 w 630"/>
                <a:gd name="T47" fmla="*/ 12 h 812"/>
                <a:gd name="T48" fmla="*/ 0 w 630"/>
                <a:gd name="T49" fmla="*/ 15 h 812"/>
                <a:gd name="T50" fmla="*/ 0 w 630"/>
                <a:gd name="T51" fmla="*/ 797 h 812"/>
                <a:gd name="T52" fmla="*/ 0 w 630"/>
                <a:gd name="T53" fmla="*/ 800 h 812"/>
                <a:gd name="T54" fmla="*/ 1 w 630"/>
                <a:gd name="T55" fmla="*/ 803 h 812"/>
                <a:gd name="T56" fmla="*/ 2 w 630"/>
                <a:gd name="T57" fmla="*/ 805 h 812"/>
                <a:gd name="T58" fmla="*/ 4 w 630"/>
                <a:gd name="T59" fmla="*/ 807 h 812"/>
                <a:gd name="T60" fmla="*/ 6 w 630"/>
                <a:gd name="T61" fmla="*/ 809 h 812"/>
                <a:gd name="T62" fmla="*/ 9 w 630"/>
                <a:gd name="T63" fmla="*/ 811 h 812"/>
                <a:gd name="T64" fmla="*/ 12 w 630"/>
                <a:gd name="T65" fmla="*/ 812 h 812"/>
                <a:gd name="T66" fmla="*/ 15 w 630"/>
                <a:gd name="T67" fmla="*/ 812 h 812"/>
                <a:gd name="T68" fmla="*/ 394 w 630"/>
                <a:gd name="T69" fmla="*/ 812 h 812"/>
                <a:gd name="T70" fmla="*/ 394 w 630"/>
                <a:gd name="T71" fmla="*/ 782 h 812"/>
                <a:gd name="T72" fmla="*/ 30 w 630"/>
                <a:gd name="T73" fmla="*/ 782 h 812"/>
                <a:gd name="T74" fmla="*/ 30 w 630"/>
                <a:gd name="T75" fmla="*/ 30 h 812"/>
                <a:gd name="T76" fmla="*/ 421 w 630"/>
                <a:gd name="T77" fmla="*/ 30 h 812"/>
                <a:gd name="T78" fmla="*/ 421 w 630"/>
                <a:gd name="T79" fmla="*/ 196 h 812"/>
                <a:gd name="T80" fmla="*/ 421 w 630"/>
                <a:gd name="T81" fmla="*/ 199 h 812"/>
                <a:gd name="T82" fmla="*/ 422 w 630"/>
                <a:gd name="T83" fmla="*/ 202 h 812"/>
                <a:gd name="T84" fmla="*/ 423 w 630"/>
                <a:gd name="T85" fmla="*/ 205 h 812"/>
                <a:gd name="T86" fmla="*/ 425 w 630"/>
                <a:gd name="T87" fmla="*/ 207 h 812"/>
                <a:gd name="T88" fmla="*/ 427 w 630"/>
                <a:gd name="T89" fmla="*/ 208 h 812"/>
                <a:gd name="T90" fmla="*/ 429 w 630"/>
                <a:gd name="T91" fmla="*/ 210 h 812"/>
                <a:gd name="T92" fmla="*/ 432 w 630"/>
                <a:gd name="T93" fmla="*/ 210 h 812"/>
                <a:gd name="T94" fmla="*/ 436 w 630"/>
                <a:gd name="T95" fmla="*/ 211 h 812"/>
                <a:gd name="T96" fmla="*/ 600 w 630"/>
                <a:gd name="T97" fmla="*/ 211 h 812"/>
                <a:gd name="T98" fmla="*/ 600 w 630"/>
                <a:gd name="T99" fmla="*/ 357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812">
                  <a:moveTo>
                    <a:pt x="451" y="53"/>
                  </a:moveTo>
                  <a:lnTo>
                    <a:pt x="579" y="180"/>
                  </a:lnTo>
                  <a:lnTo>
                    <a:pt x="451" y="180"/>
                  </a:lnTo>
                  <a:lnTo>
                    <a:pt x="451" y="53"/>
                  </a:lnTo>
                  <a:close/>
                  <a:moveTo>
                    <a:pt x="600" y="357"/>
                  </a:moveTo>
                  <a:lnTo>
                    <a:pt x="630" y="357"/>
                  </a:lnTo>
                  <a:lnTo>
                    <a:pt x="630" y="196"/>
                  </a:lnTo>
                  <a:lnTo>
                    <a:pt x="630" y="193"/>
                  </a:lnTo>
                  <a:lnTo>
                    <a:pt x="629" y="191"/>
                  </a:lnTo>
                  <a:lnTo>
                    <a:pt x="628" y="188"/>
                  </a:lnTo>
                  <a:lnTo>
                    <a:pt x="626" y="186"/>
                  </a:lnTo>
                  <a:lnTo>
                    <a:pt x="446" y="5"/>
                  </a:lnTo>
                  <a:lnTo>
                    <a:pt x="444" y="4"/>
                  </a:lnTo>
                  <a:lnTo>
                    <a:pt x="441" y="1"/>
                  </a:lnTo>
                  <a:lnTo>
                    <a:pt x="439" y="1"/>
                  </a:lnTo>
                  <a:lnTo>
                    <a:pt x="43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797"/>
                  </a:lnTo>
                  <a:lnTo>
                    <a:pt x="0" y="800"/>
                  </a:lnTo>
                  <a:lnTo>
                    <a:pt x="1" y="803"/>
                  </a:lnTo>
                  <a:lnTo>
                    <a:pt x="2" y="805"/>
                  </a:lnTo>
                  <a:lnTo>
                    <a:pt x="4" y="807"/>
                  </a:lnTo>
                  <a:lnTo>
                    <a:pt x="6" y="809"/>
                  </a:lnTo>
                  <a:lnTo>
                    <a:pt x="9" y="811"/>
                  </a:lnTo>
                  <a:lnTo>
                    <a:pt x="12" y="812"/>
                  </a:lnTo>
                  <a:lnTo>
                    <a:pt x="15" y="812"/>
                  </a:lnTo>
                  <a:lnTo>
                    <a:pt x="394" y="812"/>
                  </a:lnTo>
                  <a:lnTo>
                    <a:pt x="394" y="782"/>
                  </a:lnTo>
                  <a:lnTo>
                    <a:pt x="30" y="782"/>
                  </a:lnTo>
                  <a:lnTo>
                    <a:pt x="30" y="30"/>
                  </a:lnTo>
                  <a:lnTo>
                    <a:pt x="421" y="30"/>
                  </a:lnTo>
                  <a:lnTo>
                    <a:pt x="421" y="196"/>
                  </a:lnTo>
                  <a:lnTo>
                    <a:pt x="421" y="199"/>
                  </a:lnTo>
                  <a:lnTo>
                    <a:pt x="422" y="202"/>
                  </a:lnTo>
                  <a:lnTo>
                    <a:pt x="423" y="205"/>
                  </a:lnTo>
                  <a:lnTo>
                    <a:pt x="425" y="207"/>
                  </a:lnTo>
                  <a:lnTo>
                    <a:pt x="427" y="208"/>
                  </a:lnTo>
                  <a:lnTo>
                    <a:pt x="429" y="210"/>
                  </a:lnTo>
                  <a:lnTo>
                    <a:pt x="432" y="210"/>
                  </a:lnTo>
                  <a:lnTo>
                    <a:pt x="436" y="211"/>
                  </a:lnTo>
                  <a:lnTo>
                    <a:pt x="600" y="211"/>
                  </a:lnTo>
                  <a:lnTo>
                    <a:pt x="600" y="3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7">
              <a:extLst>
                <a:ext uri="{FF2B5EF4-FFF2-40B4-BE49-F238E27FC236}">
                  <a16:creationId xmlns:a16="http://schemas.microsoft.com/office/drawing/2014/main" xmlns="" id="{D37B6722-8408-4658-B84D-481A35366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58613" y="3225801"/>
              <a:ext cx="128588" cy="138113"/>
            </a:xfrm>
            <a:custGeom>
              <a:avLst/>
              <a:gdLst>
                <a:gd name="T0" fmla="*/ 34 w 406"/>
                <a:gd name="T1" fmla="*/ 138 h 435"/>
                <a:gd name="T2" fmla="*/ 46 w 406"/>
                <a:gd name="T3" fmla="*/ 102 h 435"/>
                <a:gd name="T4" fmla="*/ 70 w 406"/>
                <a:gd name="T5" fmla="*/ 71 h 435"/>
                <a:gd name="T6" fmla="*/ 101 w 406"/>
                <a:gd name="T7" fmla="*/ 47 h 435"/>
                <a:gd name="T8" fmla="*/ 139 w 406"/>
                <a:gd name="T9" fmla="*/ 33 h 435"/>
                <a:gd name="T10" fmla="*/ 179 w 406"/>
                <a:gd name="T11" fmla="*/ 31 h 435"/>
                <a:gd name="T12" fmla="*/ 219 w 406"/>
                <a:gd name="T13" fmla="*/ 41 h 435"/>
                <a:gd name="T14" fmla="*/ 252 w 406"/>
                <a:gd name="T15" fmla="*/ 61 h 435"/>
                <a:gd name="T16" fmla="*/ 278 w 406"/>
                <a:gd name="T17" fmla="*/ 90 h 435"/>
                <a:gd name="T18" fmla="*/ 295 w 406"/>
                <a:gd name="T19" fmla="*/ 125 h 435"/>
                <a:gd name="T20" fmla="*/ 301 w 406"/>
                <a:gd name="T21" fmla="*/ 166 h 435"/>
                <a:gd name="T22" fmla="*/ 295 w 406"/>
                <a:gd name="T23" fmla="*/ 205 h 435"/>
                <a:gd name="T24" fmla="*/ 278 w 406"/>
                <a:gd name="T25" fmla="*/ 241 h 435"/>
                <a:gd name="T26" fmla="*/ 252 w 406"/>
                <a:gd name="T27" fmla="*/ 270 h 435"/>
                <a:gd name="T28" fmla="*/ 219 w 406"/>
                <a:gd name="T29" fmla="*/ 290 h 435"/>
                <a:gd name="T30" fmla="*/ 179 w 406"/>
                <a:gd name="T31" fmla="*/ 300 h 435"/>
                <a:gd name="T32" fmla="*/ 139 w 406"/>
                <a:gd name="T33" fmla="*/ 297 h 435"/>
                <a:gd name="T34" fmla="*/ 101 w 406"/>
                <a:gd name="T35" fmla="*/ 285 h 435"/>
                <a:gd name="T36" fmla="*/ 70 w 406"/>
                <a:gd name="T37" fmla="*/ 261 h 435"/>
                <a:gd name="T38" fmla="*/ 46 w 406"/>
                <a:gd name="T39" fmla="*/ 230 h 435"/>
                <a:gd name="T40" fmla="*/ 34 w 406"/>
                <a:gd name="T41" fmla="*/ 193 h 435"/>
                <a:gd name="T42" fmla="*/ 402 w 406"/>
                <a:gd name="T43" fmla="*/ 410 h 435"/>
                <a:gd name="T44" fmla="*/ 300 w 406"/>
                <a:gd name="T45" fmla="*/ 262 h 435"/>
                <a:gd name="T46" fmla="*/ 323 w 406"/>
                <a:gd name="T47" fmla="*/ 217 h 435"/>
                <a:gd name="T48" fmla="*/ 331 w 406"/>
                <a:gd name="T49" fmla="*/ 166 h 435"/>
                <a:gd name="T50" fmla="*/ 324 w 406"/>
                <a:gd name="T51" fmla="*/ 117 h 435"/>
                <a:gd name="T52" fmla="*/ 302 w 406"/>
                <a:gd name="T53" fmla="*/ 74 h 435"/>
                <a:gd name="T54" fmla="*/ 271 w 406"/>
                <a:gd name="T55" fmla="*/ 38 h 435"/>
                <a:gd name="T56" fmla="*/ 229 w 406"/>
                <a:gd name="T57" fmla="*/ 13 h 435"/>
                <a:gd name="T58" fmla="*/ 182 w 406"/>
                <a:gd name="T59" fmla="*/ 1 h 435"/>
                <a:gd name="T60" fmla="*/ 132 w 406"/>
                <a:gd name="T61" fmla="*/ 3 h 435"/>
                <a:gd name="T62" fmla="*/ 87 w 406"/>
                <a:gd name="T63" fmla="*/ 20 h 435"/>
                <a:gd name="T64" fmla="*/ 49 w 406"/>
                <a:gd name="T65" fmla="*/ 49 h 435"/>
                <a:gd name="T66" fmla="*/ 21 w 406"/>
                <a:gd name="T67" fmla="*/ 87 h 435"/>
                <a:gd name="T68" fmla="*/ 4 w 406"/>
                <a:gd name="T69" fmla="*/ 133 h 435"/>
                <a:gd name="T70" fmla="*/ 2 w 406"/>
                <a:gd name="T71" fmla="*/ 182 h 435"/>
                <a:gd name="T72" fmla="*/ 13 w 406"/>
                <a:gd name="T73" fmla="*/ 230 h 435"/>
                <a:gd name="T74" fmla="*/ 38 w 406"/>
                <a:gd name="T75" fmla="*/ 271 h 435"/>
                <a:gd name="T76" fmla="*/ 73 w 406"/>
                <a:gd name="T77" fmla="*/ 303 h 435"/>
                <a:gd name="T78" fmla="*/ 117 w 406"/>
                <a:gd name="T79" fmla="*/ 323 h 435"/>
                <a:gd name="T80" fmla="*/ 165 w 406"/>
                <a:gd name="T81" fmla="*/ 331 h 435"/>
                <a:gd name="T82" fmla="*/ 202 w 406"/>
                <a:gd name="T83" fmla="*/ 326 h 435"/>
                <a:gd name="T84" fmla="*/ 234 w 406"/>
                <a:gd name="T85" fmla="*/ 316 h 435"/>
                <a:gd name="T86" fmla="*/ 380 w 406"/>
                <a:gd name="T87" fmla="*/ 431 h 435"/>
                <a:gd name="T88" fmla="*/ 388 w 406"/>
                <a:gd name="T89" fmla="*/ 435 h 435"/>
                <a:gd name="T90" fmla="*/ 396 w 406"/>
                <a:gd name="T91" fmla="*/ 434 h 435"/>
                <a:gd name="T92" fmla="*/ 404 w 406"/>
                <a:gd name="T93" fmla="*/ 429 h 435"/>
                <a:gd name="T94" fmla="*/ 406 w 406"/>
                <a:gd name="T95" fmla="*/ 422 h 435"/>
                <a:gd name="T96" fmla="*/ 404 w 406"/>
                <a:gd name="T97" fmla="*/ 413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6" h="435">
                  <a:moveTo>
                    <a:pt x="30" y="166"/>
                  </a:moveTo>
                  <a:lnTo>
                    <a:pt x="32" y="152"/>
                  </a:lnTo>
                  <a:lnTo>
                    <a:pt x="34" y="138"/>
                  </a:lnTo>
                  <a:lnTo>
                    <a:pt x="37" y="125"/>
                  </a:lnTo>
                  <a:lnTo>
                    <a:pt x="41" y="113"/>
                  </a:lnTo>
                  <a:lnTo>
                    <a:pt x="46" y="102"/>
                  </a:lnTo>
                  <a:lnTo>
                    <a:pt x="54" y="90"/>
                  </a:lnTo>
                  <a:lnTo>
                    <a:pt x="61" y="80"/>
                  </a:lnTo>
                  <a:lnTo>
                    <a:pt x="70" y="71"/>
                  </a:lnTo>
                  <a:lnTo>
                    <a:pt x="80" y="61"/>
                  </a:lnTo>
                  <a:lnTo>
                    <a:pt x="90" y="53"/>
                  </a:lnTo>
                  <a:lnTo>
                    <a:pt x="101" y="47"/>
                  </a:lnTo>
                  <a:lnTo>
                    <a:pt x="113" y="41"/>
                  </a:lnTo>
                  <a:lnTo>
                    <a:pt x="126" y="36"/>
                  </a:lnTo>
                  <a:lnTo>
                    <a:pt x="139" y="33"/>
                  </a:lnTo>
                  <a:lnTo>
                    <a:pt x="152" y="31"/>
                  </a:lnTo>
                  <a:lnTo>
                    <a:pt x="165" y="30"/>
                  </a:lnTo>
                  <a:lnTo>
                    <a:pt x="179" y="31"/>
                  </a:lnTo>
                  <a:lnTo>
                    <a:pt x="193" y="33"/>
                  </a:lnTo>
                  <a:lnTo>
                    <a:pt x="206" y="36"/>
                  </a:lnTo>
                  <a:lnTo>
                    <a:pt x="219" y="41"/>
                  </a:lnTo>
                  <a:lnTo>
                    <a:pt x="231" y="47"/>
                  </a:lnTo>
                  <a:lnTo>
                    <a:pt x="241" y="53"/>
                  </a:lnTo>
                  <a:lnTo>
                    <a:pt x="252" y="61"/>
                  </a:lnTo>
                  <a:lnTo>
                    <a:pt x="262" y="71"/>
                  </a:lnTo>
                  <a:lnTo>
                    <a:pt x="270" y="80"/>
                  </a:lnTo>
                  <a:lnTo>
                    <a:pt x="278" y="90"/>
                  </a:lnTo>
                  <a:lnTo>
                    <a:pt x="284" y="102"/>
                  </a:lnTo>
                  <a:lnTo>
                    <a:pt x="290" y="113"/>
                  </a:lnTo>
                  <a:lnTo>
                    <a:pt x="295" y="125"/>
                  </a:lnTo>
                  <a:lnTo>
                    <a:pt x="298" y="138"/>
                  </a:lnTo>
                  <a:lnTo>
                    <a:pt x="300" y="152"/>
                  </a:lnTo>
                  <a:lnTo>
                    <a:pt x="301" y="166"/>
                  </a:lnTo>
                  <a:lnTo>
                    <a:pt x="300" y="180"/>
                  </a:lnTo>
                  <a:lnTo>
                    <a:pt x="298" y="193"/>
                  </a:lnTo>
                  <a:lnTo>
                    <a:pt x="295" y="205"/>
                  </a:lnTo>
                  <a:lnTo>
                    <a:pt x="290" y="218"/>
                  </a:lnTo>
                  <a:lnTo>
                    <a:pt x="284" y="230"/>
                  </a:lnTo>
                  <a:lnTo>
                    <a:pt x="278" y="241"/>
                  </a:lnTo>
                  <a:lnTo>
                    <a:pt x="270" y="251"/>
                  </a:lnTo>
                  <a:lnTo>
                    <a:pt x="262" y="261"/>
                  </a:lnTo>
                  <a:lnTo>
                    <a:pt x="252" y="270"/>
                  </a:lnTo>
                  <a:lnTo>
                    <a:pt x="241" y="277"/>
                  </a:lnTo>
                  <a:lnTo>
                    <a:pt x="231" y="285"/>
                  </a:lnTo>
                  <a:lnTo>
                    <a:pt x="219" y="290"/>
                  </a:lnTo>
                  <a:lnTo>
                    <a:pt x="206" y="294"/>
                  </a:lnTo>
                  <a:lnTo>
                    <a:pt x="193" y="297"/>
                  </a:lnTo>
                  <a:lnTo>
                    <a:pt x="179" y="300"/>
                  </a:lnTo>
                  <a:lnTo>
                    <a:pt x="165" y="301"/>
                  </a:lnTo>
                  <a:lnTo>
                    <a:pt x="152" y="300"/>
                  </a:lnTo>
                  <a:lnTo>
                    <a:pt x="139" y="297"/>
                  </a:lnTo>
                  <a:lnTo>
                    <a:pt x="126" y="294"/>
                  </a:lnTo>
                  <a:lnTo>
                    <a:pt x="113" y="290"/>
                  </a:lnTo>
                  <a:lnTo>
                    <a:pt x="101" y="285"/>
                  </a:lnTo>
                  <a:lnTo>
                    <a:pt x="90" y="277"/>
                  </a:lnTo>
                  <a:lnTo>
                    <a:pt x="80" y="270"/>
                  </a:lnTo>
                  <a:lnTo>
                    <a:pt x="70" y="261"/>
                  </a:lnTo>
                  <a:lnTo>
                    <a:pt x="61" y="251"/>
                  </a:lnTo>
                  <a:lnTo>
                    <a:pt x="54" y="241"/>
                  </a:lnTo>
                  <a:lnTo>
                    <a:pt x="46" y="230"/>
                  </a:lnTo>
                  <a:lnTo>
                    <a:pt x="41" y="218"/>
                  </a:lnTo>
                  <a:lnTo>
                    <a:pt x="37" y="205"/>
                  </a:lnTo>
                  <a:lnTo>
                    <a:pt x="34" y="193"/>
                  </a:lnTo>
                  <a:lnTo>
                    <a:pt x="32" y="179"/>
                  </a:lnTo>
                  <a:lnTo>
                    <a:pt x="30" y="166"/>
                  </a:lnTo>
                  <a:close/>
                  <a:moveTo>
                    <a:pt x="402" y="410"/>
                  </a:moveTo>
                  <a:lnTo>
                    <a:pt x="278" y="287"/>
                  </a:lnTo>
                  <a:lnTo>
                    <a:pt x="289" y="275"/>
                  </a:lnTo>
                  <a:lnTo>
                    <a:pt x="300" y="262"/>
                  </a:lnTo>
                  <a:lnTo>
                    <a:pt x="309" y="248"/>
                  </a:lnTo>
                  <a:lnTo>
                    <a:pt x="316" y="233"/>
                  </a:lnTo>
                  <a:lnTo>
                    <a:pt x="323" y="217"/>
                  </a:lnTo>
                  <a:lnTo>
                    <a:pt x="327" y="200"/>
                  </a:lnTo>
                  <a:lnTo>
                    <a:pt x="330" y="183"/>
                  </a:lnTo>
                  <a:lnTo>
                    <a:pt x="331" y="166"/>
                  </a:lnTo>
                  <a:lnTo>
                    <a:pt x="330" y="149"/>
                  </a:lnTo>
                  <a:lnTo>
                    <a:pt x="328" y="133"/>
                  </a:lnTo>
                  <a:lnTo>
                    <a:pt x="324" y="117"/>
                  </a:lnTo>
                  <a:lnTo>
                    <a:pt x="318" y="102"/>
                  </a:lnTo>
                  <a:lnTo>
                    <a:pt x="311" y="87"/>
                  </a:lnTo>
                  <a:lnTo>
                    <a:pt x="302" y="74"/>
                  </a:lnTo>
                  <a:lnTo>
                    <a:pt x="294" y="61"/>
                  </a:lnTo>
                  <a:lnTo>
                    <a:pt x="283" y="49"/>
                  </a:lnTo>
                  <a:lnTo>
                    <a:pt x="271" y="38"/>
                  </a:lnTo>
                  <a:lnTo>
                    <a:pt x="258" y="29"/>
                  </a:lnTo>
                  <a:lnTo>
                    <a:pt x="244" y="20"/>
                  </a:lnTo>
                  <a:lnTo>
                    <a:pt x="229" y="13"/>
                  </a:lnTo>
                  <a:lnTo>
                    <a:pt x="214" y="7"/>
                  </a:lnTo>
                  <a:lnTo>
                    <a:pt x="198" y="3"/>
                  </a:lnTo>
                  <a:lnTo>
                    <a:pt x="182" y="1"/>
                  </a:lnTo>
                  <a:lnTo>
                    <a:pt x="165" y="0"/>
                  </a:lnTo>
                  <a:lnTo>
                    <a:pt x="149" y="1"/>
                  </a:lnTo>
                  <a:lnTo>
                    <a:pt x="132" y="3"/>
                  </a:lnTo>
                  <a:lnTo>
                    <a:pt x="117" y="7"/>
                  </a:lnTo>
                  <a:lnTo>
                    <a:pt x="101" y="13"/>
                  </a:lnTo>
                  <a:lnTo>
                    <a:pt x="87" y="20"/>
                  </a:lnTo>
                  <a:lnTo>
                    <a:pt x="73" y="29"/>
                  </a:lnTo>
                  <a:lnTo>
                    <a:pt x="60" y="38"/>
                  </a:lnTo>
                  <a:lnTo>
                    <a:pt x="49" y="49"/>
                  </a:lnTo>
                  <a:lnTo>
                    <a:pt x="38" y="61"/>
                  </a:lnTo>
                  <a:lnTo>
                    <a:pt x="28" y="74"/>
                  </a:lnTo>
                  <a:lnTo>
                    <a:pt x="21" y="87"/>
                  </a:lnTo>
                  <a:lnTo>
                    <a:pt x="13" y="102"/>
                  </a:lnTo>
                  <a:lnTo>
                    <a:pt x="8" y="117"/>
                  </a:lnTo>
                  <a:lnTo>
                    <a:pt x="4" y="133"/>
                  </a:lnTo>
                  <a:lnTo>
                    <a:pt x="2" y="149"/>
                  </a:lnTo>
                  <a:lnTo>
                    <a:pt x="0" y="166"/>
                  </a:lnTo>
                  <a:lnTo>
                    <a:pt x="2" y="182"/>
                  </a:lnTo>
                  <a:lnTo>
                    <a:pt x="4" y="199"/>
                  </a:lnTo>
                  <a:lnTo>
                    <a:pt x="8" y="215"/>
                  </a:lnTo>
                  <a:lnTo>
                    <a:pt x="13" y="230"/>
                  </a:lnTo>
                  <a:lnTo>
                    <a:pt x="21" y="244"/>
                  </a:lnTo>
                  <a:lnTo>
                    <a:pt x="28" y="258"/>
                  </a:lnTo>
                  <a:lnTo>
                    <a:pt x="38" y="271"/>
                  </a:lnTo>
                  <a:lnTo>
                    <a:pt x="49" y="282"/>
                  </a:lnTo>
                  <a:lnTo>
                    <a:pt x="60" y="293"/>
                  </a:lnTo>
                  <a:lnTo>
                    <a:pt x="73" y="303"/>
                  </a:lnTo>
                  <a:lnTo>
                    <a:pt x="87" y="310"/>
                  </a:lnTo>
                  <a:lnTo>
                    <a:pt x="101" y="318"/>
                  </a:lnTo>
                  <a:lnTo>
                    <a:pt x="117" y="323"/>
                  </a:lnTo>
                  <a:lnTo>
                    <a:pt x="132" y="327"/>
                  </a:lnTo>
                  <a:lnTo>
                    <a:pt x="149" y="330"/>
                  </a:lnTo>
                  <a:lnTo>
                    <a:pt x="165" y="331"/>
                  </a:lnTo>
                  <a:lnTo>
                    <a:pt x="178" y="331"/>
                  </a:lnTo>
                  <a:lnTo>
                    <a:pt x="190" y="328"/>
                  </a:lnTo>
                  <a:lnTo>
                    <a:pt x="202" y="326"/>
                  </a:lnTo>
                  <a:lnTo>
                    <a:pt x="212" y="324"/>
                  </a:lnTo>
                  <a:lnTo>
                    <a:pt x="223" y="320"/>
                  </a:lnTo>
                  <a:lnTo>
                    <a:pt x="234" y="316"/>
                  </a:lnTo>
                  <a:lnTo>
                    <a:pt x="244" y="311"/>
                  </a:lnTo>
                  <a:lnTo>
                    <a:pt x="254" y="305"/>
                  </a:lnTo>
                  <a:lnTo>
                    <a:pt x="380" y="431"/>
                  </a:lnTo>
                  <a:lnTo>
                    <a:pt x="382" y="433"/>
                  </a:lnTo>
                  <a:lnTo>
                    <a:pt x="386" y="434"/>
                  </a:lnTo>
                  <a:lnTo>
                    <a:pt x="388" y="435"/>
                  </a:lnTo>
                  <a:lnTo>
                    <a:pt x="391" y="435"/>
                  </a:lnTo>
                  <a:lnTo>
                    <a:pt x="394" y="435"/>
                  </a:lnTo>
                  <a:lnTo>
                    <a:pt x="396" y="434"/>
                  </a:lnTo>
                  <a:lnTo>
                    <a:pt x="400" y="433"/>
                  </a:lnTo>
                  <a:lnTo>
                    <a:pt x="402" y="431"/>
                  </a:lnTo>
                  <a:lnTo>
                    <a:pt x="404" y="429"/>
                  </a:lnTo>
                  <a:lnTo>
                    <a:pt x="405" y="427"/>
                  </a:lnTo>
                  <a:lnTo>
                    <a:pt x="406" y="424"/>
                  </a:lnTo>
                  <a:lnTo>
                    <a:pt x="406" y="422"/>
                  </a:lnTo>
                  <a:lnTo>
                    <a:pt x="406" y="418"/>
                  </a:lnTo>
                  <a:lnTo>
                    <a:pt x="405" y="415"/>
                  </a:lnTo>
                  <a:lnTo>
                    <a:pt x="404" y="413"/>
                  </a:lnTo>
                  <a:lnTo>
                    <a:pt x="402" y="4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4A70B376-2F44-430B-AE41-28FE31D5B47E}"/>
              </a:ext>
            </a:extLst>
          </p:cNvPr>
          <p:cNvSpPr/>
          <p:nvPr/>
        </p:nvSpPr>
        <p:spPr>
          <a:xfrm>
            <a:off x="7159256" y="1273133"/>
            <a:ext cx="720832" cy="720832"/>
          </a:xfrm>
          <a:prstGeom prst="ellipse">
            <a:avLst/>
          </a:prstGeom>
          <a:solidFill>
            <a:srgbClr val="42526B"/>
          </a:solidFill>
          <a:ln w="38100">
            <a:solidFill>
              <a:schemeClr val="bg1"/>
            </a:solidFill>
          </a:ln>
          <a:effectLst>
            <a:outerShdw blurRad="254000" dist="38100" dir="8100000" algn="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7706EDF-1EED-4951-BFC8-0B6733CD8CD3}"/>
              </a:ext>
            </a:extLst>
          </p:cNvPr>
          <p:cNvGrpSpPr/>
          <p:nvPr/>
        </p:nvGrpSpPr>
        <p:grpSpPr>
          <a:xfrm>
            <a:off x="7399188" y="1442313"/>
            <a:ext cx="338298" cy="338298"/>
            <a:chOff x="7596188" y="3078163"/>
            <a:chExt cx="285750" cy="285750"/>
          </a:xfrm>
          <a:solidFill>
            <a:schemeClr val="bg1"/>
          </a:solidFill>
        </p:grpSpPr>
        <p:sp>
          <p:nvSpPr>
            <p:cNvPr id="48" name="Freeform 250">
              <a:extLst>
                <a:ext uri="{FF2B5EF4-FFF2-40B4-BE49-F238E27FC236}">
                  <a16:creationId xmlns:a16="http://schemas.microsoft.com/office/drawing/2014/main" xmlns="" id="{6A42BE8A-A502-480B-91A2-3A015F98EE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6188" y="3078163"/>
              <a:ext cx="200025" cy="257175"/>
            </a:xfrm>
            <a:custGeom>
              <a:avLst/>
              <a:gdLst>
                <a:gd name="T0" fmla="*/ 450 w 631"/>
                <a:gd name="T1" fmla="*/ 53 h 812"/>
                <a:gd name="T2" fmla="*/ 580 w 631"/>
                <a:gd name="T3" fmla="*/ 180 h 812"/>
                <a:gd name="T4" fmla="*/ 450 w 631"/>
                <a:gd name="T5" fmla="*/ 180 h 812"/>
                <a:gd name="T6" fmla="*/ 450 w 631"/>
                <a:gd name="T7" fmla="*/ 53 h 812"/>
                <a:gd name="T8" fmla="*/ 601 w 631"/>
                <a:gd name="T9" fmla="*/ 357 h 812"/>
                <a:gd name="T10" fmla="*/ 631 w 631"/>
                <a:gd name="T11" fmla="*/ 357 h 812"/>
                <a:gd name="T12" fmla="*/ 631 w 631"/>
                <a:gd name="T13" fmla="*/ 196 h 812"/>
                <a:gd name="T14" fmla="*/ 631 w 631"/>
                <a:gd name="T15" fmla="*/ 193 h 812"/>
                <a:gd name="T16" fmla="*/ 630 w 631"/>
                <a:gd name="T17" fmla="*/ 191 h 812"/>
                <a:gd name="T18" fmla="*/ 628 w 631"/>
                <a:gd name="T19" fmla="*/ 188 h 812"/>
                <a:gd name="T20" fmla="*/ 627 w 631"/>
                <a:gd name="T21" fmla="*/ 186 h 812"/>
                <a:gd name="T22" fmla="*/ 446 w 631"/>
                <a:gd name="T23" fmla="*/ 5 h 812"/>
                <a:gd name="T24" fmla="*/ 444 w 631"/>
                <a:gd name="T25" fmla="*/ 4 h 812"/>
                <a:gd name="T26" fmla="*/ 442 w 631"/>
                <a:gd name="T27" fmla="*/ 1 h 812"/>
                <a:gd name="T28" fmla="*/ 438 w 631"/>
                <a:gd name="T29" fmla="*/ 1 h 812"/>
                <a:gd name="T30" fmla="*/ 435 w 631"/>
                <a:gd name="T31" fmla="*/ 0 h 812"/>
                <a:gd name="T32" fmla="*/ 15 w 631"/>
                <a:gd name="T33" fmla="*/ 0 h 812"/>
                <a:gd name="T34" fmla="*/ 13 w 631"/>
                <a:gd name="T35" fmla="*/ 0 h 812"/>
                <a:gd name="T36" fmla="*/ 9 w 631"/>
                <a:gd name="T37" fmla="*/ 1 h 812"/>
                <a:gd name="T38" fmla="*/ 7 w 631"/>
                <a:gd name="T39" fmla="*/ 4 h 812"/>
                <a:gd name="T40" fmla="*/ 5 w 631"/>
                <a:gd name="T41" fmla="*/ 5 h 812"/>
                <a:gd name="T42" fmla="*/ 3 w 631"/>
                <a:gd name="T43" fmla="*/ 8 h 812"/>
                <a:gd name="T44" fmla="*/ 2 w 631"/>
                <a:gd name="T45" fmla="*/ 10 h 812"/>
                <a:gd name="T46" fmla="*/ 1 w 631"/>
                <a:gd name="T47" fmla="*/ 12 h 812"/>
                <a:gd name="T48" fmla="*/ 0 w 631"/>
                <a:gd name="T49" fmla="*/ 15 h 812"/>
                <a:gd name="T50" fmla="*/ 0 w 631"/>
                <a:gd name="T51" fmla="*/ 797 h 812"/>
                <a:gd name="T52" fmla="*/ 1 w 631"/>
                <a:gd name="T53" fmla="*/ 800 h 812"/>
                <a:gd name="T54" fmla="*/ 2 w 631"/>
                <a:gd name="T55" fmla="*/ 803 h 812"/>
                <a:gd name="T56" fmla="*/ 3 w 631"/>
                <a:gd name="T57" fmla="*/ 805 h 812"/>
                <a:gd name="T58" fmla="*/ 5 w 631"/>
                <a:gd name="T59" fmla="*/ 807 h 812"/>
                <a:gd name="T60" fmla="*/ 7 w 631"/>
                <a:gd name="T61" fmla="*/ 809 h 812"/>
                <a:gd name="T62" fmla="*/ 9 w 631"/>
                <a:gd name="T63" fmla="*/ 811 h 812"/>
                <a:gd name="T64" fmla="*/ 13 w 631"/>
                <a:gd name="T65" fmla="*/ 812 h 812"/>
                <a:gd name="T66" fmla="*/ 15 w 631"/>
                <a:gd name="T67" fmla="*/ 812 h 812"/>
                <a:gd name="T68" fmla="*/ 394 w 631"/>
                <a:gd name="T69" fmla="*/ 812 h 812"/>
                <a:gd name="T70" fmla="*/ 394 w 631"/>
                <a:gd name="T71" fmla="*/ 782 h 812"/>
                <a:gd name="T72" fmla="*/ 30 w 631"/>
                <a:gd name="T73" fmla="*/ 782 h 812"/>
                <a:gd name="T74" fmla="*/ 30 w 631"/>
                <a:gd name="T75" fmla="*/ 30 h 812"/>
                <a:gd name="T76" fmla="*/ 420 w 631"/>
                <a:gd name="T77" fmla="*/ 30 h 812"/>
                <a:gd name="T78" fmla="*/ 420 w 631"/>
                <a:gd name="T79" fmla="*/ 196 h 812"/>
                <a:gd name="T80" fmla="*/ 421 w 631"/>
                <a:gd name="T81" fmla="*/ 199 h 812"/>
                <a:gd name="T82" fmla="*/ 421 w 631"/>
                <a:gd name="T83" fmla="*/ 202 h 812"/>
                <a:gd name="T84" fmla="*/ 423 w 631"/>
                <a:gd name="T85" fmla="*/ 205 h 812"/>
                <a:gd name="T86" fmla="*/ 425 w 631"/>
                <a:gd name="T87" fmla="*/ 207 h 812"/>
                <a:gd name="T88" fmla="*/ 428 w 631"/>
                <a:gd name="T89" fmla="*/ 208 h 812"/>
                <a:gd name="T90" fmla="*/ 430 w 631"/>
                <a:gd name="T91" fmla="*/ 210 h 812"/>
                <a:gd name="T92" fmla="*/ 433 w 631"/>
                <a:gd name="T93" fmla="*/ 210 h 812"/>
                <a:gd name="T94" fmla="*/ 435 w 631"/>
                <a:gd name="T95" fmla="*/ 211 h 812"/>
                <a:gd name="T96" fmla="*/ 601 w 631"/>
                <a:gd name="T97" fmla="*/ 211 h 812"/>
                <a:gd name="T98" fmla="*/ 601 w 631"/>
                <a:gd name="T99" fmla="*/ 357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1" h="812">
                  <a:moveTo>
                    <a:pt x="450" y="53"/>
                  </a:moveTo>
                  <a:lnTo>
                    <a:pt x="580" y="180"/>
                  </a:lnTo>
                  <a:lnTo>
                    <a:pt x="450" y="180"/>
                  </a:lnTo>
                  <a:lnTo>
                    <a:pt x="450" y="53"/>
                  </a:lnTo>
                  <a:close/>
                  <a:moveTo>
                    <a:pt x="601" y="357"/>
                  </a:moveTo>
                  <a:lnTo>
                    <a:pt x="631" y="357"/>
                  </a:lnTo>
                  <a:lnTo>
                    <a:pt x="631" y="196"/>
                  </a:lnTo>
                  <a:lnTo>
                    <a:pt x="631" y="193"/>
                  </a:lnTo>
                  <a:lnTo>
                    <a:pt x="630" y="191"/>
                  </a:lnTo>
                  <a:lnTo>
                    <a:pt x="628" y="188"/>
                  </a:lnTo>
                  <a:lnTo>
                    <a:pt x="627" y="186"/>
                  </a:lnTo>
                  <a:lnTo>
                    <a:pt x="446" y="5"/>
                  </a:lnTo>
                  <a:lnTo>
                    <a:pt x="444" y="4"/>
                  </a:lnTo>
                  <a:lnTo>
                    <a:pt x="442" y="1"/>
                  </a:lnTo>
                  <a:lnTo>
                    <a:pt x="438" y="1"/>
                  </a:lnTo>
                  <a:lnTo>
                    <a:pt x="435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4"/>
                  </a:lnTo>
                  <a:lnTo>
                    <a:pt x="5" y="5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797"/>
                  </a:lnTo>
                  <a:lnTo>
                    <a:pt x="1" y="800"/>
                  </a:lnTo>
                  <a:lnTo>
                    <a:pt x="2" y="803"/>
                  </a:lnTo>
                  <a:lnTo>
                    <a:pt x="3" y="805"/>
                  </a:lnTo>
                  <a:lnTo>
                    <a:pt x="5" y="807"/>
                  </a:lnTo>
                  <a:lnTo>
                    <a:pt x="7" y="809"/>
                  </a:lnTo>
                  <a:lnTo>
                    <a:pt x="9" y="811"/>
                  </a:lnTo>
                  <a:lnTo>
                    <a:pt x="13" y="812"/>
                  </a:lnTo>
                  <a:lnTo>
                    <a:pt x="15" y="812"/>
                  </a:lnTo>
                  <a:lnTo>
                    <a:pt x="394" y="812"/>
                  </a:lnTo>
                  <a:lnTo>
                    <a:pt x="394" y="782"/>
                  </a:lnTo>
                  <a:lnTo>
                    <a:pt x="30" y="782"/>
                  </a:lnTo>
                  <a:lnTo>
                    <a:pt x="30" y="30"/>
                  </a:lnTo>
                  <a:lnTo>
                    <a:pt x="420" y="30"/>
                  </a:lnTo>
                  <a:lnTo>
                    <a:pt x="420" y="196"/>
                  </a:lnTo>
                  <a:lnTo>
                    <a:pt x="421" y="199"/>
                  </a:lnTo>
                  <a:lnTo>
                    <a:pt x="421" y="202"/>
                  </a:lnTo>
                  <a:lnTo>
                    <a:pt x="423" y="205"/>
                  </a:lnTo>
                  <a:lnTo>
                    <a:pt x="425" y="207"/>
                  </a:lnTo>
                  <a:lnTo>
                    <a:pt x="428" y="208"/>
                  </a:lnTo>
                  <a:lnTo>
                    <a:pt x="430" y="210"/>
                  </a:lnTo>
                  <a:lnTo>
                    <a:pt x="433" y="210"/>
                  </a:lnTo>
                  <a:lnTo>
                    <a:pt x="435" y="211"/>
                  </a:lnTo>
                  <a:lnTo>
                    <a:pt x="601" y="211"/>
                  </a:lnTo>
                  <a:lnTo>
                    <a:pt x="601" y="3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1">
              <a:extLst>
                <a:ext uri="{FF2B5EF4-FFF2-40B4-BE49-F238E27FC236}">
                  <a16:creationId xmlns:a16="http://schemas.microsoft.com/office/drawing/2014/main" xmlns="" id="{072F86BA-EA86-4F8C-90A6-ADBCB87D52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39063" y="3221038"/>
              <a:ext cx="142875" cy="142875"/>
            </a:xfrm>
            <a:custGeom>
              <a:avLst/>
              <a:gdLst>
                <a:gd name="T0" fmla="*/ 186 w 452"/>
                <a:gd name="T1" fmla="*/ 416 h 450"/>
                <a:gd name="T2" fmla="*/ 133 w 452"/>
                <a:gd name="T3" fmla="*/ 397 h 450"/>
                <a:gd name="T4" fmla="*/ 88 w 452"/>
                <a:gd name="T5" fmla="*/ 364 h 450"/>
                <a:gd name="T6" fmla="*/ 55 w 452"/>
                <a:gd name="T7" fmla="*/ 319 h 450"/>
                <a:gd name="T8" fmla="*/ 34 w 452"/>
                <a:gd name="T9" fmla="*/ 264 h 450"/>
                <a:gd name="T10" fmla="*/ 31 w 452"/>
                <a:gd name="T11" fmla="*/ 205 h 450"/>
                <a:gd name="T12" fmla="*/ 46 w 452"/>
                <a:gd name="T13" fmla="*/ 150 h 450"/>
                <a:gd name="T14" fmla="*/ 75 w 452"/>
                <a:gd name="T15" fmla="*/ 102 h 450"/>
                <a:gd name="T16" fmla="*/ 117 w 452"/>
                <a:gd name="T17" fmla="*/ 64 h 450"/>
                <a:gd name="T18" fmla="*/ 168 w 452"/>
                <a:gd name="T19" fmla="*/ 38 h 450"/>
                <a:gd name="T20" fmla="*/ 226 w 452"/>
                <a:gd name="T21" fmla="*/ 30 h 450"/>
                <a:gd name="T22" fmla="*/ 284 w 452"/>
                <a:gd name="T23" fmla="*/ 38 h 450"/>
                <a:gd name="T24" fmla="*/ 335 w 452"/>
                <a:gd name="T25" fmla="*/ 64 h 450"/>
                <a:gd name="T26" fmla="*/ 377 w 452"/>
                <a:gd name="T27" fmla="*/ 102 h 450"/>
                <a:gd name="T28" fmla="*/ 406 w 452"/>
                <a:gd name="T29" fmla="*/ 150 h 450"/>
                <a:gd name="T30" fmla="*/ 420 w 452"/>
                <a:gd name="T31" fmla="*/ 205 h 450"/>
                <a:gd name="T32" fmla="*/ 418 w 452"/>
                <a:gd name="T33" fmla="*/ 264 h 450"/>
                <a:gd name="T34" fmla="*/ 397 w 452"/>
                <a:gd name="T35" fmla="*/ 319 h 450"/>
                <a:gd name="T36" fmla="*/ 364 w 452"/>
                <a:gd name="T37" fmla="*/ 364 h 450"/>
                <a:gd name="T38" fmla="*/ 319 w 452"/>
                <a:gd name="T39" fmla="*/ 397 h 450"/>
                <a:gd name="T40" fmla="*/ 266 w 452"/>
                <a:gd name="T41" fmla="*/ 416 h 450"/>
                <a:gd name="T42" fmla="*/ 226 w 452"/>
                <a:gd name="T43" fmla="*/ 0 h 450"/>
                <a:gd name="T44" fmla="*/ 192 w 452"/>
                <a:gd name="T45" fmla="*/ 3 h 450"/>
                <a:gd name="T46" fmla="*/ 159 w 452"/>
                <a:gd name="T47" fmla="*/ 11 h 450"/>
                <a:gd name="T48" fmla="*/ 119 w 452"/>
                <a:gd name="T49" fmla="*/ 28 h 450"/>
                <a:gd name="T50" fmla="*/ 67 w 452"/>
                <a:gd name="T51" fmla="*/ 66 h 450"/>
                <a:gd name="T52" fmla="*/ 28 w 452"/>
                <a:gd name="T53" fmla="*/ 119 h 450"/>
                <a:gd name="T54" fmla="*/ 11 w 452"/>
                <a:gd name="T55" fmla="*/ 158 h 450"/>
                <a:gd name="T56" fmla="*/ 3 w 452"/>
                <a:gd name="T57" fmla="*/ 191 h 450"/>
                <a:gd name="T58" fmla="*/ 0 w 452"/>
                <a:gd name="T59" fmla="*/ 226 h 450"/>
                <a:gd name="T60" fmla="*/ 3 w 452"/>
                <a:gd name="T61" fmla="*/ 260 h 450"/>
                <a:gd name="T62" fmla="*/ 11 w 452"/>
                <a:gd name="T63" fmla="*/ 292 h 450"/>
                <a:gd name="T64" fmla="*/ 28 w 452"/>
                <a:gd name="T65" fmla="*/ 333 h 450"/>
                <a:gd name="T66" fmla="*/ 67 w 452"/>
                <a:gd name="T67" fmla="*/ 385 h 450"/>
                <a:gd name="T68" fmla="*/ 119 w 452"/>
                <a:gd name="T69" fmla="*/ 424 h 450"/>
                <a:gd name="T70" fmla="*/ 159 w 452"/>
                <a:gd name="T71" fmla="*/ 441 h 450"/>
                <a:gd name="T72" fmla="*/ 192 w 452"/>
                <a:gd name="T73" fmla="*/ 448 h 450"/>
                <a:gd name="T74" fmla="*/ 226 w 452"/>
                <a:gd name="T75" fmla="*/ 450 h 450"/>
                <a:gd name="T76" fmla="*/ 260 w 452"/>
                <a:gd name="T77" fmla="*/ 448 h 450"/>
                <a:gd name="T78" fmla="*/ 293 w 452"/>
                <a:gd name="T79" fmla="*/ 441 h 450"/>
                <a:gd name="T80" fmla="*/ 333 w 452"/>
                <a:gd name="T81" fmla="*/ 424 h 450"/>
                <a:gd name="T82" fmla="*/ 385 w 452"/>
                <a:gd name="T83" fmla="*/ 385 h 450"/>
                <a:gd name="T84" fmla="*/ 424 w 452"/>
                <a:gd name="T85" fmla="*/ 333 h 450"/>
                <a:gd name="T86" fmla="*/ 441 w 452"/>
                <a:gd name="T87" fmla="*/ 292 h 450"/>
                <a:gd name="T88" fmla="*/ 449 w 452"/>
                <a:gd name="T89" fmla="*/ 260 h 450"/>
                <a:gd name="T90" fmla="*/ 452 w 452"/>
                <a:gd name="T91" fmla="*/ 226 h 450"/>
                <a:gd name="T92" fmla="*/ 449 w 452"/>
                <a:gd name="T93" fmla="*/ 191 h 450"/>
                <a:gd name="T94" fmla="*/ 441 w 452"/>
                <a:gd name="T95" fmla="*/ 158 h 450"/>
                <a:gd name="T96" fmla="*/ 424 w 452"/>
                <a:gd name="T97" fmla="*/ 119 h 450"/>
                <a:gd name="T98" fmla="*/ 385 w 452"/>
                <a:gd name="T99" fmla="*/ 66 h 450"/>
                <a:gd name="T100" fmla="*/ 333 w 452"/>
                <a:gd name="T101" fmla="*/ 28 h 450"/>
                <a:gd name="T102" fmla="*/ 293 w 452"/>
                <a:gd name="T103" fmla="*/ 11 h 450"/>
                <a:gd name="T104" fmla="*/ 260 w 452"/>
                <a:gd name="T105" fmla="*/ 3 h 450"/>
                <a:gd name="T106" fmla="*/ 226 w 452"/>
                <a:gd name="T107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2" h="450">
                  <a:moveTo>
                    <a:pt x="226" y="421"/>
                  </a:moveTo>
                  <a:lnTo>
                    <a:pt x="206" y="419"/>
                  </a:lnTo>
                  <a:lnTo>
                    <a:pt x="186" y="416"/>
                  </a:lnTo>
                  <a:lnTo>
                    <a:pt x="168" y="412"/>
                  </a:lnTo>
                  <a:lnTo>
                    <a:pt x="150" y="406"/>
                  </a:lnTo>
                  <a:lnTo>
                    <a:pt x="133" y="397"/>
                  </a:lnTo>
                  <a:lnTo>
                    <a:pt x="117" y="387"/>
                  </a:lnTo>
                  <a:lnTo>
                    <a:pt x="102" y="377"/>
                  </a:lnTo>
                  <a:lnTo>
                    <a:pt x="88" y="364"/>
                  </a:lnTo>
                  <a:lnTo>
                    <a:pt x="75" y="350"/>
                  </a:lnTo>
                  <a:lnTo>
                    <a:pt x="64" y="335"/>
                  </a:lnTo>
                  <a:lnTo>
                    <a:pt x="55" y="319"/>
                  </a:lnTo>
                  <a:lnTo>
                    <a:pt x="46" y="302"/>
                  </a:lnTo>
                  <a:lnTo>
                    <a:pt x="40" y="284"/>
                  </a:lnTo>
                  <a:lnTo>
                    <a:pt x="34" y="264"/>
                  </a:lnTo>
                  <a:lnTo>
                    <a:pt x="31" y="245"/>
                  </a:lnTo>
                  <a:lnTo>
                    <a:pt x="31" y="226"/>
                  </a:lnTo>
                  <a:lnTo>
                    <a:pt x="31" y="205"/>
                  </a:lnTo>
                  <a:lnTo>
                    <a:pt x="34" y="186"/>
                  </a:lnTo>
                  <a:lnTo>
                    <a:pt x="40" y="168"/>
                  </a:lnTo>
                  <a:lnTo>
                    <a:pt x="46" y="150"/>
                  </a:lnTo>
                  <a:lnTo>
                    <a:pt x="55" y="133"/>
                  </a:lnTo>
                  <a:lnTo>
                    <a:pt x="64" y="117"/>
                  </a:lnTo>
                  <a:lnTo>
                    <a:pt x="75" y="102"/>
                  </a:lnTo>
                  <a:lnTo>
                    <a:pt x="88" y="88"/>
                  </a:lnTo>
                  <a:lnTo>
                    <a:pt x="102" y="75"/>
                  </a:lnTo>
                  <a:lnTo>
                    <a:pt x="117" y="64"/>
                  </a:lnTo>
                  <a:lnTo>
                    <a:pt x="133" y="53"/>
                  </a:lnTo>
                  <a:lnTo>
                    <a:pt x="150" y="46"/>
                  </a:lnTo>
                  <a:lnTo>
                    <a:pt x="168" y="38"/>
                  </a:lnTo>
                  <a:lnTo>
                    <a:pt x="186" y="34"/>
                  </a:lnTo>
                  <a:lnTo>
                    <a:pt x="206" y="31"/>
                  </a:lnTo>
                  <a:lnTo>
                    <a:pt x="226" y="30"/>
                  </a:lnTo>
                  <a:lnTo>
                    <a:pt x="246" y="31"/>
                  </a:lnTo>
                  <a:lnTo>
                    <a:pt x="266" y="34"/>
                  </a:lnTo>
                  <a:lnTo>
                    <a:pt x="284" y="38"/>
                  </a:lnTo>
                  <a:lnTo>
                    <a:pt x="302" y="46"/>
                  </a:lnTo>
                  <a:lnTo>
                    <a:pt x="319" y="53"/>
                  </a:lnTo>
                  <a:lnTo>
                    <a:pt x="335" y="64"/>
                  </a:lnTo>
                  <a:lnTo>
                    <a:pt x="350" y="75"/>
                  </a:lnTo>
                  <a:lnTo>
                    <a:pt x="364" y="88"/>
                  </a:lnTo>
                  <a:lnTo>
                    <a:pt x="377" y="102"/>
                  </a:lnTo>
                  <a:lnTo>
                    <a:pt x="388" y="117"/>
                  </a:lnTo>
                  <a:lnTo>
                    <a:pt x="397" y="133"/>
                  </a:lnTo>
                  <a:lnTo>
                    <a:pt x="406" y="150"/>
                  </a:lnTo>
                  <a:lnTo>
                    <a:pt x="412" y="168"/>
                  </a:lnTo>
                  <a:lnTo>
                    <a:pt x="418" y="186"/>
                  </a:lnTo>
                  <a:lnTo>
                    <a:pt x="420" y="205"/>
                  </a:lnTo>
                  <a:lnTo>
                    <a:pt x="421" y="226"/>
                  </a:lnTo>
                  <a:lnTo>
                    <a:pt x="420" y="245"/>
                  </a:lnTo>
                  <a:lnTo>
                    <a:pt x="418" y="264"/>
                  </a:lnTo>
                  <a:lnTo>
                    <a:pt x="412" y="284"/>
                  </a:lnTo>
                  <a:lnTo>
                    <a:pt x="406" y="302"/>
                  </a:lnTo>
                  <a:lnTo>
                    <a:pt x="397" y="319"/>
                  </a:lnTo>
                  <a:lnTo>
                    <a:pt x="388" y="335"/>
                  </a:lnTo>
                  <a:lnTo>
                    <a:pt x="377" y="350"/>
                  </a:lnTo>
                  <a:lnTo>
                    <a:pt x="364" y="364"/>
                  </a:lnTo>
                  <a:lnTo>
                    <a:pt x="350" y="377"/>
                  </a:lnTo>
                  <a:lnTo>
                    <a:pt x="335" y="387"/>
                  </a:lnTo>
                  <a:lnTo>
                    <a:pt x="319" y="397"/>
                  </a:lnTo>
                  <a:lnTo>
                    <a:pt x="302" y="406"/>
                  </a:lnTo>
                  <a:lnTo>
                    <a:pt x="284" y="412"/>
                  </a:lnTo>
                  <a:lnTo>
                    <a:pt x="266" y="416"/>
                  </a:lnTo>
                  <a:lnTo>
                    <a:pt x="246" y="419"/>
                  </a:lnTo>
                  <a:lnTo>
                    <a:pt x="226" y="421"/>
                  </a:lnTo>
                  <a:close/>
                  <a:moveTo>
                    <a:pt x="226" y="0"/>
                  </a:moveTo>
                  <a:lnTo>
                    <a:pt x="214" y="0"/>
                  </a:lnTo>
                  <a:lnTo>
                    <a:pt x="202" y="1"/>
                  </a:lnTo>
                  <a:lnTo>
                    <a:pt x="192" y="3"/>
                  </a:lnTo>
                  <a:lnTo>
                    <a:pt x="181" y="4"/>
                  </a:lnTo>
                  <a:lnTo>
                    <a:pt x="169" y="7"/>
                  </a:lnTo>
                  <a:lnTo>
                    <a:pt x="159" y="11"/>
                  </a:lnTo>
                  <a:lnTo>
                    <a:pt x="149" y="14"/>
                  </a:lnTo>
                  <a:lnTo>
                    <a:pt x="138" y="18"/>
                  </a:lnTo>
                  <a:lnTo>
                    <a:pt x="119" y="28"/>
                  </a:lnTo>
                  <a:lnTo>
                    <a:pt x="100" y="38"/>
                  </a:lnTo>
                  <a:lnTo>
                    <a:pt x="83" y="52"/>
                  </a:lnTo>
                  <a:lnTo>
                    <a:pt x="67" y="66"/>
                  </a:lnTo>
                  <a:lnTo>
                    <a:pt x="53" y="82"/>
                  </a:lnTo>
                  <a:lnTo>
                    <a:pt x="39" y="99"/>
                  </a:lnTo>
                  <a:lnTo>
                    <a:pt x="28" y="119"/>
                  </a:lnTo>
                  <a:lnTo>
                    <a:pt x="18" y="138"/>
                  </a:lnTo>
                  <a:lnTo>
                    <a:pt x="14" y="149"/>
                  </a:lnTo>
                  <a:lnTo>
                    <a:pt x="11" y="158"/>
                  </a:lnTo>
                  <a:lnTo>
                    <a:pt x="8" y="169"/>
                  </a:lnTo>
                  <a:lnTo>
                    <a:pt x="6" y="181"/>
                  </a:lnTo>
                  <a:lnTo>
                    <a:pt x="3" y="191"/>
                  </a:lnTo>
                  <a:lnTo>
                    <a:pt x="2" y="202"/>
                  </a:lnTo>
                  <a:lnTo>
                    <a:pt x="1" y="214"/>
                  </a:lnTo>
                  <a:lnTo>
                    <a:pt x="0" y="226"/>
                  </a:lnTo>
                  <a:lnTo>
                    <a:pt x="1" y="236"/>
                  </a:lnTo>
                  <a:lnTo>
                    <a:pt x="2" y="248"/>
                  </a:lnTo>
                  <a:lnTo>
                    <a:pt x="3" y="260"/>
                  </a:lnTo>
                  <a:lnTo>
                    <a:pt x="6" y="271"/>
                  </a:lnTo>
                  <a:lnTo>
                    <a:pt x="8" y="281"/>
                  </a:lnTo>
                  <a:lnTo>
                    <a:pt x="11" y="292"/>
                  </a:lnTo>
                  <a:lnTo>
                    <a:pt x="14" y="303"/>
                  </a:lnTo>
                  <a:lnTo>
                    <a:pt x="18" y="313"/>
                  </a:lnTo>
                  <a:lnTo>
                    <a:pt x="28" y="333"/>
                  </a:lnTo>
                  <a:lnTo>
                    <a:pt x="39" y="351"/>
                  </a:lnTo>
                  <a:lnTo>
                    <a:pt x="53" y="369"/>
                  </a:lnTo>
                  <a:lnTo>
                    <a:pt x="67" y="385"/>
                  </a:lnTo>
                  <a:lnTo>
                    <a:pt x="83" y="399"/>
                  </a:lnTo>
                  <a:lnTo>
                    <a:pt x="100" y="412"/>
                  </a:lnTo>
                  <a:lnTo>
                    <a:pt x="119" y="424"/>
                  </a:lnTo>
                  <a:lnTo>
                    <a:pt x="138" y="433"/>
                  </a:lnTo>
                  <a:lnTo>
                    <a:pt x="149" y="437"/>
                  </a:lnTo>
                  <a:lnTo>
                    <a:pt x="159" y="441"/>
                  </a:lnTo>
                  <a:lnTo>
                    <a:pt x="169" y="444"/>
                  </a:lnTo>
                  <a:lnTo>
                    <a:pt x="181" y="446"/>
                  </a:lnTo>
                  <a:lnTo>
                    <a:pt x="192" y="448"/>
                  </a:lnTo>
                  <a:lnTo>
                    <a:pt x="202" y="449"/>
                  </a:lnTo>
                  <a:lnTo>
                    <a:pt x="214" y="450"/>
                  </a:lnTo>
                  <a:lnTo>
                    <a:pt x="226" y="450"/>
                  </a:lnTo>
                  <a:lnTo>
                    <a:pt x="238" y="450"/>
                  </a:lnTo>
                  <a:lnTo>
                    <a:pt x="248" y="449"/>
                  </a:lnTo>
                  <a:lnTo>
                    <a:pt x="260" y="448"/>
                  </a:lnTo>
                  <a:lnTo>
                    <a:pt x="271" y="446"/>
                  </a:lnTo>
                  <a:lnTo>
                    <a:pt x="283" y="444"/>
                  </a:lnTo>
                  <a:lnTo>
                    <a:pt x="293" y="441"/>
                  </a:lnTo>
                  <a:lnTo>
                    <a:pt x="303" y="437"/>
                  </a:lnTo>
                  <a:lnTo>
                    <a:pt x="314" y="433"/>
                  </a:lnTo>
                  <a:lnTo>
                    <a:pt x="333" y="424"/>
                  </a:lnTo>
                  <a:lnTo>
                    <a:pt x="352" y="412"/>
                  </a:lnTo>
                  <a:lnTo>
                    <a:pt x="369" y="399"/>
                  </a:lnTo>
                  <a:lnTo>
                    <a:pt x="385" y="385"/>
                  </a:lnTo>
                  <a:lnTo>
                    <a:pt x="399" y="369"/>
                  </a:lnTo>
                  <a:lnTo>
                    <a:pt x="413" y="351"/>
                  </a:lnTo>
                  <a:lnTo>
                    <a:pt x="424" y="333"/>
                  </a:lnTo>
                  <a:lnTo>
                    <a:pt x="434" y="313"/>
                  </a:lnTo>
                  <a:lnTo>
                    <a:pt x="438" y="303"/>
                  </a:lnTo>
                  <a:lnTo>
                    <a:pt x="441" y="292"/>
                  </a:lnTo>
                  <a:lnTo>
                    <a:pt x="444" y="281"/>
                  </a:lnTo>
                  <a:lnTo>
                    <a:pt x="446" y="271"/>
                  </a:lnTo>
                  <a:lnTo>
                    <a:pt x="449" y="260"/>
                  </a:lnTo>
                  <a:lnTo>
                    <a:pt x="450" y="248"/>
                  </a:lnTo>
                  <a:lnTo>
                    <a:pt x="451" y="236"/>
                  </a:lnTo>
                  <a:lnTo>
                    <a:pt x="452" y="226"/>
                  </a:lnTo>
                  <a:lnTo>
                    <a:pt x="451" y="214"/>
                  </a:lnTo>
                  <a:lnTo>
                    <a:pt x="450" y="202"/>
                  </a:lnTo>
                  <a:lnTo>
                    <a:pt x="449" y="191"/>
                  </a:lnTo>
                  <a:lnTo>
                    <a:pt x="446" y="181"/>
                  </a:lnTo>
                  <a:lnTo>
                    <a:pt x="444" y="169"/>
                  </a:lnTo>
                  <a:lnTo>
                    <a:pt x="441" y="158"/>
                  </a:lnTo>
                  <a:lnTo>
                    <a:pt x="438" y="149"/>
                  </a:lnTo>
                  <a:lnTo>
                    <a:pt x="434" y="138"/>
                  </a:lnTo>
                  <a:lnTo>
                    <a:pt x="424" y="119"/>
                  </a:lnTo>
                  <a:lnTo>
                    <a:pt x="413" y="99"/>
                  </a:lnTo>
                  <a:lnTo>
                    <a:pt x="399" y="82"/>
                  </a:lnTo>
                  <a:lnTo>
                    <a:pt x="385" y="66"/>
                  </a:lnTo>
                  <a:lnTo>
                    <a:pt x="369" y="52"/>
                  </a:lnTo>
                  <a:lnTo>
                    <a:pt x="352" y="38"/>
                  </a:lnTo>
                  <a:lnTo>
                    <a:pt x="333" y="28"/>
                  </a:lnTo>
                  <a:lnTo>
                    <a:pt x="314" y="18"/>
                  </a:lnTo>
                  <a:lnTo>
                    <a:pt x="303" y="14"/>
                  </a:lnTo>
                  <a:lnTo>
                    <a:pt x="293" y="11"/>
                  </a:lnTo>
                  <a:lnTo>
                    <a:pt x="283" y="7"/>
                  </a:lnTo>
                  <a:lnTo>
                    <a:pt x="271" y="4"/>
                  </a:lnTo>
                  <a:lnTo>
                    <a:pt x="260" y="3"/>
                  </a:lnTo>
                  <a:lnTo>
                    <a:pt x="248" y="1"/>
                  </a:lnTo>
                  <a:lnTo>
                    <a:pt x="238" y="0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2">
              <a:extLst>
                <a:ext uri="{FF2B5EF4-FFF2-40B4-BE49-F238E27FC236}">
                  <a16:creationId xmlns:a16="http://schemas.microsoft.com/office/drawing/2014/main" xmlns="" id="{8B164D08-C859-49E8-A0DC-7CDD57A5C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400" y="3263901"/>
              <a:ext cx="76200" cy="63500"/>
            </a:xfrm>
            <a:custGeom>
              <a:avLst/>
              <a:gdLst>
                <a:gd name="T0" fmla="*/ 213 w 240"/>
                <a:gd name="T1" fmla="*/ 5 h 202"/>
                <a:gd name="T2" fmla="*/ 89 w 240"/>
                <a:gd name="T3" fmla="*/ 157 h 202"/>
                <a:gd name="T4" fmla="*/ 26 w 240"/>
                <a:gd name="T5" fmla="*/ 94 h 202"/>
                <a:gd name="T6" fmla="*/ 23 w 240"/>
                <a:gd name="T7" fmla="*/ 92 h 202"/>
                <a:gd name="T8" fmla="*/ 20 w 240"/>
                <a:gd name="T9" fmla="*/ 91 h 202"/>
                <a:gd name="T10" fmla="*/ 17 w 240"/>
                <a:gd name="T11" fmla="*/ 90 h 202"/>
                <a:gd name="T12" fmla="*/ 15 w 240"/>
                <a:gd name="T13" fmla="*/ 90 h 202"/>
                <a:gd name="T14" fmla="*/ 12 w 240"/>
                <a:gd name="T15" fmla="*/ 90 h 202"/>
                <a:gd name="T16" fmla="*/ 9 w 240"/>
                <a:gd name="T17" fmla="*/ 91 h 202"/>
                <a:gd name="T18" fmla="*/ 7 w 240"/>
                <a:gd name="T19" fmla="*/ 92 h 202"/>
                <a:gd name="T20" fmla="*/ 4 w 240"/>
                <a:gd name="T21" fmla="*/ 94 h 202"/>
                <a:gd name="T22" fmla="*/ 2 w 240"/>
                <a:gd name="T23" fmla="*/ 96 h 202"/>
                <a:gd name="T24" fmla="*/ 1 w 240"/>
                <a:gd name="T25" fmla="*/ 99 h 202"/>
                <a:gd name="T26" fmla="*/ 0 w 240"/>
                <a:gd name="T27" fmla="*/ 102 h 202"/>
                <a:gd name="T28" fmla="*/ 0 w 240"/>
                <a:gd name="T29" fmla="*/ 105 h 202"/>
                <a:gd name="T30" fmla="*/ 0 w 240"/>
                <a:gd name="T31" fmla="*/ 108 h 202"/>
                <a:gd name="T32" fmla="*/ 1 w 240"/>
                <a:gd name="T33" fmla="*/ 110 h 202"/>
                <a:gd name="T34" fmla="*/ 2 w 240"/>
                <a:gd name="T35" fmla="*/ 113 h 202"/>
                <a:gd name="T36" fmla="*/ 4 w 240"/>
                <a:gd name="T37" fmla="*/ 114 h 202"/>
                <a:gd name="T38" fmla="*/ 91 w 240"/>
                <a:gd name="T39" fmla="*/ 202 h 202"/>
                <a:gd name="T40" fmla="*/ 237 w 240"/>
                <a:gd name="T41" fmla="*/ 24 h 202"/>
                <a:gd name="T42" fmla="*/ 239 w 240"/>
                <a:gd name="T43" fmla="*/ 22 h 202"/>
                <a:gd name="T44" fmla="*/ 240 w 240"/>
                <a:gd name="T45" fmla="*/ 19 h 202"/>
                <a:gd name="T46" fmla="*/ 240 w 240"/>
                <a:gd name="T47" fmla="*/ 16 h 202"/>
                <a:gd name="T48" fmla="*/ 240 w 240"/>
                <a:gd name="T49" fmla="*/ 13 h 202"/>
                <a:gd name="T50" fmla="*/ 240 w 240"/>
                <a:gd name="T51" fmla="*/ 11 h 202"/>
                <a:gd name="T52" fmla="*/ 239 w 240"/>
                <a:gd name="T53" fmla="*/ 7 h 202"/>
                <a:gd name="T54" fmla="*/ 237 w 240"/>
                <a:gd name="T55" fmla="*/ 5 h 202"/>
                <a:gd name="T56" fmla="*/ 234 w 240"/>
                <a:gd name="T57" fmla="*/ 4 h 202"/>
                <a:gd name="T58" fmla="*/ 232 w 240"/>
                <a:gd name="T59" fmla="*/ 2 h 202"/>
                <a:gd name="T60" fmla="*/ 229 w 240"/>
                <a:gd name="T61" fmla="*/ 1 h 202"/>
                <a:gd name="T62" fmla="*/ 227 w 240"/>
                <a:gd name="T63" fmla="*/ 0 h 202"/>
                <a:gd name="T64" fmla="*/ 224 w 240"/>
                <a:gd name="T65" fmla="*/ 0 h 202"/>
                <a:gd name="T66" fmla="*/ 221 w 240"/>
                <a:gd name="T67" fmla="*/ 1 h 202"/>
                <a:gd name="T68" fmla="*/ 218 w 240"/>
                <a:gd name="T69" fmla="*/ 2 h 202"/>
                <a:gd name="T70" fmla="*/ 215 w 240"/>
                <a:gd name="T71" fmla="*/ 3 h 202"/>
                <a:gd name="T72" fmla="*/ 213 w 240"/>
                <a:gd name="T73" fmla="*/ 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0" h="202">
                  <a:moveTo>
                    <a:pt x="213" y="5"/>
                  </a:moveTo>
                  <a:lnTo>
                    <a:pt x="89" y="157"/>
                  </a:lnTo>
                  <a:lnTo>
                    <a:pt x="26" y="94"/>
                  </a:lnTo>
                  <a:lnTo>
                    <a:pt x="23" y="92"/>
                  </a:lnTo>
                  <a:lnTo>
                    <a:pt x="20" y="91"/>
                  </a:lnTo>
                  <a:lnTo>
                    <a:pt x="17" y="90"/>
                  </a:lnTo>
                  <a:lnTo>
                    <a:pt x="15" y="90"/>
                  </a:lnTo>
                  <a:lnTo>
                    <a:pt x="12" y="90"/>
                  </a:lnTo>
                  <a:lnTo>
                    <a:pt x="9" y="91"/>
                  </a:lnTo>
                  <a:lnTo>
                    <a:pt x="7" y="92"/>
                  </a:lnTo>
                  <a:lnTo>
                    <a:pt x="4" y="94"/>
                  </a:lnTo>
                  <a:lnTo>
                    <a:pt x="2" y="96"/>
                  </a:lnTo>
                  <a:lnTo>
                    <a:pt x="1" y="99"/>
                  </a:lnTo>
                  <a:lnTo>
                    <a:pt x="0" y="102"/>
                  </a:lnTo>
                  <a:lnTo>
                    <a:pt x="0" y="105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2" y="113"/>
                  </a:lnTo>
                  <a:lnTo>
                    <a:pt x="4" y="114"/>
                  </a:lnTo>
                  <a:lnTo>
                    <a:pt x="91" y="202"/>
                  </a:lnTo>
                  <a:lnTo>
                    <a:pt x="237" y="24"/>
                  </a:lnTo>
                  <a:lnTo>
                    <a:pt x="239" y="22"/>
                  </a:lnTo>
                  <a:lnTo>
                    <a:pt x="240" y="19"/>
                  </a:lnTo>
                  <a:lnTo>
                    <a:pt x="240" y="16"/>
                  </a:lnTo>
                  <a:lnTo>
                    <a:pt x="240" y="13"/>
                  </a:lnTo>
                  <a:lnTo>
                    <a:pt x="240" y="11"/>
                  </a:lnTo>
                  <a:lnTo>
                    <a:pt x="239" y="7"/>
                  </a:lnTo>
                  <a:lnTo>
                    <a:pt x="237" y="5"/>
                  </a:lnTo>
                  <a:lnTo>
                    <a:pt x="234" y="4"/>
                  </a:lnTo>
                  <a:lnTo>
                    <a:pt x="232" y="2"/>
                  </a:lnTo>
                  <a:lnTo>
                    <a:pt x="229" y="1"/>
                  </a:lnTo>
                  <a:lnTo>
                    <a:pt x="227" y="0"/>
                  </a:lnTo>
                  <a:lnTo>
                    <a:pt x="224" y="0"/>
                  </a:lnTo>
                  <a:lnTo>
                    <a:pt x="221" y="1"/>
                  </a:lnTo>
                  <a:lnTo>
                    <a:pt x="218" y="2"/>
                  </a:lnTo>
                  <a:lnTo>
                    <a:pt x="215" y="3"/>
                  </a:lnTo>
                  <a:lnTo>
                    <a:pt x="21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xmlns="" id="{7828164D-26BC-450E-8D59-D36496784BE1}"/>
              </a:ext>
            </a:extLst>
          </p:cNvPr>
          <p:cNvSpPr txBox="1">
            <a:spLocks/>
          </p:cNvSpPr>
          <p:nvPr/>
        </p:nvSpPr>
        <p:spPr bwMode="auto">
          <a:xfrm>
            <a:off x="3074412" y="436584"/>
            <a:ext cx="6172200" cy="5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ID" altLang="x-none" sz="2800" b="1" dirty="0" err="1">
                <a:latin typeface="Perpetua Titling MT" panose="02020502060505020804" pitchFamily="18" charset="0"/>
              </a:rPr>
              <a:t>Asas</a:t>
            </a:r>
            <a:r>
              <a:rPr lang="en-ID" altLang="x-none" sz="2800" b="1" dirty="0">
                <a:latin typeface="Perpetua Titling MT" panose="02020502060505020804" pitchFamily="18" charset="0"/>
              </a:rPr>
              <a:t> NETRALITAS</a:t>
            </a:r>
            <a:endParaRPr lang="en-US" altLang="x-none" sz="3200" b="1" dirty="0">
              <a:latin typeface="Perpetua Titling MT" panose="02020502060505020804" pitchFamily="18" charset="0"/>
            </a:endParaRPr>
          </a:p>
        </p:txBody>
      </p:sp>
      <p:pic>
        <p:nvPicPr>
          <p:cNvPr id="66" name="Picture 5">
            <a:extLst>
              <a:ext uri="{FF2B5EF4-FFF2-40B4-BE49-F238E27FC236}">
                <a16:creationId xmlns:a16="http://schemas.microsoft.com/office/drawing/2014/main" xmlns="" id="{73EB9C61-1194-4B51-AD07-05CB744A72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6635" y="238730"/>
            <a:ext cx="1828816" cy="57978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E563AA13-3EAC-4226-B7C3-222A2758AB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9266363" y="6145234"/>
            <a:ext cx="2548570" cy="65060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A3E5328A-C403-4BC9-AE32-7B84E1D69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5" y="6193744"/>
            <a:ext cx="1587729" cy="570673"/>
          </a:xfrm>
          <a:prstGeom prst="rect">
            <a:avLst/>
          </a:prstGeom>
        </p:spPr>
      </p:pic>
      <p:pic>
        <p:nvPicPr>
          <p:cNvPr id="69" name="Picture 2" descr="https://tse4.mm.bing.net/th?id=OIP.xKZCWnBl8-K3wlFUxZmiyQHaEy&amp;pid=Api&amp;P=0">
            <a:extLst>
              <a:ext uri="{FF2B5EF4-FFF2-40B4-BE49-F238E27FC236}">
                <a16:creationId xmlns:a16="http://schemas.microsoft.com/office/drawing/2014/main" xmlns="" id="{5B39D860-C207-463D-9D5B-F3D14C3CC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r="15995"/>
          <a:stretch/>
        </p:blipFill>
        <p:spPr bwMode="auto">
          <a:xfrm>
            <a:off x="4190005" y="1325770"/>
            <a:ext cx="3867488" cy="33261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oogle Shape;278;p18">
            <a:extLst>
              <a:ext uri="{FF2B5EF4-FFF2-40B4-BE49-F238E27FC236}">
                <a16:creationId xmlns:a16="http://schemas.microsoft.com/office/drawing/2014/main" xmlns="" id="{FC06D24A-CF51-4B70-A1E1-9F6A7357963A}"/>
              </a:ext>
            </a:extLst>
          </p:cNvPr>
          <p:cNvGrpSpPr/>
          <p:nvPr/>
        </p:nvGrpSpPr>
        <p:grpSpPr>
          <a:xfrm>
            <a:off x="833480" y="1220110"/>
            <a:ext cx="2644504" cy="1980249"/>
            <a:chOff x="1177790" y="1135074"/>
            <a:chExt cx="1412709" cy="1108076"/>
          </a:xfrm>
        </p:grpSpPr>
        <p:sp>
          <p:nvSpPr>
            <p:cNvPr id="72" name="Google Shape;281;p18">
              <a:extLst>
                <a:ext uri="{FF2B5EF4-FFF2-40B4-BE49-F238E27FC236}">
                  <a16:creationId xmlns:a16="http://schemas.microsoft.com/office/drawing/2014/main" xmlns="" id="{A7DED428-D954-44B6-A166-BA134DBF300A}"/>
                </a:ext>
              </a:extLst>
            </p:cNvPr>
            <p:cNvSpPr/>
            <p:nvPr/>
          </p:nvSpPr>
          <p:spPr>
            <a:xfrm>
              <a:off x="1177790" y="1135074"/>
              <a:ext cx="1412709" cy="1108076"/>
            </a:xfrm>
            <a:custGeom>
              <a:avLst/>
              <a:gdLst/>
              <a:ahLst/>
              <a:cxnLst/>
              <a:rect l="l" t="t" r="r" b="b"/>
              <a:pathLst>
                <a:path w="45185" h="31591" extrusionOk="0">
                  <a:moveTo>
                    <a:pt x="2858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394" y="29063"/>
                  </a:cubicBezTo>
                  <a:lnTo>
                    <a:pt x="18121" y="29063"/>
                  </a:lnTo>
                  <a:cubicBezTo>
                    <a:pt x="18157" y="29111"/>
                    <a:pt x="18193" y="29170"/>
                    <a:pt x="18240" y="29206"/>
                  </a:cubicBezTo>
                  <a:lnTo>
                    <a:pt x="19241" y="30206"/>
                  </a:lnTo>
                  <a:cubicBezTo>
                    <a:pt x="20163" y="31129"/>
                    <a:pt x="21375" y="31590"/>
                    <a:pt x="22586" y="31590"/>
                  </a:cubicBezTo>
                  <a:cubicBezTo>
                    <a:pt x="23798" y="31590"/>
                    <a:pt x="25009" y="31129"/>
                    <a:pt x="25932" y="30206"/>
                  </a:cubicBezTo>
                  <a:lnTo>
                    <a:pt x="26932" y="29206"/>
                  </a:lnTo>
                  <a:cubicBezTo>
                    <a:pt x="26980" y="29170"/>
                    <a:pt x="27003" y="29111"/>
                    <a:pt x="27051" y="29063"/>
                  </a:cubicBezTo>
                  <a:lnTo>
                    <a:pt x="37779" y="29063"/>
                  </a:lnTo>
                  <a:cubicBezTo>
                    <a:pt x="41874" y="29063"/>
                    <a:pt x="45184" y="25753"/>
                    <a:pt x="45184" y="21669"/>
                  </a:cubicBezTo>
                  <a:lnTo>
                    <a:pt x="45184" y="2846"/>
                  </a:lnTo>
                  <a:cubicBezTo>
                    <a:pt x="45184" y="1274"/>
                    <a:pt x="43898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3" name="Google Shape;282;p18">
              <a:extLst>
                <a:ext uri="{FF2B5EF4-FFF2-40B4-BE49-F238E27FC236}">
                  <a16:creationId xmlns:a16="http://schemas.microsoft.com/office/drawing/2014/main" xmlns="" id="{1353241E-09E0-421D-AD24-30A0C29CF62E}"/>
                </a:ext>
              </a:extLst>
            </p:cNvPr>
            <p:cNvSpPr/>
            <p:nvPr/>
          </p:nvSpPr>
          <p:spPr>
            <a:xfrm>
              <a:off x="1177790" y="1135074"/>
              <a:ext cx="1412709" cy="336536"/>
            </a:xfrm>
            <a:custGeom>
              <a:avLst/>
              <a:gdLst/>
              <a:ahLst/>
              <a:cxnLst/>
              <a:rect l="l" t="t" r="r" b="b"/>
              <a:pathLst>
                <a:path w="45185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84" y="10763"/>
                  </a:lnTo>
                  <a:lnTo>
                    <a:pt x="45184" y="2846"/>
                  </a:lnTo>
                  <a:cubicBezTo>
                    <a:pt x="45184" y="1274"/>
                    <a:pt x="43910" y="0"/>
                    <a:pt x="42339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Fira Sans Extra Condensed Medium"/>
                  <a:cs typeface="Fira Sans Extra Condensed Medium"/>
                  <a:sym typeface="Fira Sans Extra Condensed Medium"/>
                </a:rPr>
                <a:t>FUNGSI ASN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75" name="Google Shape;286;p18">
              <a:extLst>
                <a:ext uri="{FF2B5EF4-FFF2-40B4-BE49-F238E27FC236}">
                  <a16:creationId xmlns:a16="http://schemas.microsoft.com/office/drawing/2014/main" xmlns="" id="{B095A35D-B208-4D61-BFCD-3D878AF915DA}"/>
                </a:ext>
              </a:extLst>
            </p:cNvPr>
            <p:cNvSpPr txBox="1"/>
            <p:nvPr/>
          </p:nvSpPr>
          <p:spPr>
            <a:xfrm>
              <a:off x="1272165" y="1471599"/>
              <a:ext cx="1224000" cy="686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pelaksana kebijakan publik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pelayan publik; dan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perekat dan pemersatu bangsa.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Bookman Old Style" panose="02050604050505020204" pitchFamily="18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6" name="Google Shape;278;p18">
            <a:extLst>
              <a:ext uri="{FF2B5EF4-FFF2-40B4-BE49-F238E27FC236}">
                <a16:creationId xmlns:a16="http://schemas.microsoft.com/office/drawing/2014/main" xmlns="" id="{1FF4A659-57F0-42CF-B815-48FAB15CB169}"/>
              </a:ext>
            </a:extLst>
          </p:cNvPr>
          <p:cNvGrpSpPr/>
          <p:nvPr/>
        </p:nvGrpSpPr>
        <p:grpSpPr>
          <a:xfrm>
            <a:off x="360680" y="3291173"/>
            <a:ext cx="3370410" cy="3119512"/>
            <a:chOff x="1032558" y="1121000"/>
            <a:chExt cx="1720729" cy="1745567"/>
          </a:xfrm>
        </p:grpSpPr>
        <p:sp>
          <p:nvSpPr>
            <p:cNvPr id="78" name="Google Shape;281;p18">
              <a:extLst>
                <a:ext uri="{FF2B5EF4-FFF2-40B4-BE49-F238E27FC236}">
                  <a16:creationId xmlns:a16="http://schemas.microsoft.com/office/drawing/2014/main" xmlns="" id="{06029318-0450-4861-8A02-B7416A6E4732}"/>
                </a:ext>
              </a:extLst>
            </p:cNvPr>
            <p:cNvSpPr/>
            <p:nvPr/>
          </p:nvSpPr>
          <p:spPr>
            <a:xfrm>
              <a:off x="1036275" y="1121000"/>
              <a:ext cx="1644007" cy="1745567"/>
            </a:xfrm>
            <a:custGeom>
              <a:avLst/>
              <a:gdLst/>
              <a:ahLst/>
              <a:cxnLst/>
              <a:rect l="l" t="t" r="r" b="b"/>
              <a:pathLst>
                <a:path w="45185" h="31591" extrusionOk="0">
                  <a:moveTo>
                    <a:pt x="2858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394" y="29063"/>
                  </a:cubicBezTo>
                  <a:lnTo>
                    <a:pt x="18121" y="29063"/>
                  </a:lnTo>
                  <a:cubicBezTo>
                    <a:pt x="18157" y="29111"/>
                    <a:pt x="18193" y="29170"/>
                    <a:pt x="18240" y="29206"/>
                  </a:cubicBezTo>
                  <a:lnTo>
                    <a:pt x="19241" y="30206"/>
                  </a:lnTo>
                  <a:cubicBezTo>
                    <a:pt x="20163" y="31129"/>
                    <a:pt x="21375" y="31590"/>
                    <a:pt x="22586" y="31590"/>
                  </a:cubicBezTo>
                  <a:cubicBezTo>
                    <a:pt x="23798" y="31590"/>
                    <a:pt x="25009" y="31129"/>
                    <a:pt x="25932" y="30206"/>
                  </a:cubicBezTo>
                  <a:lnTo>
                    <a:pt x="26932" y="29206"/>
                  </a:lnTo>
                  <a:cubicBezTo>
                    <a:pt x="26980" y="29170"/>
                    <a:pt x="27003" y="29111"/>
                    <a:pt x="27051" y="29063"/>
                  </a:cubicBezTo>
                  <a:lnTo>
                    <a:pt x="37779" y="29063"/>
                  </a:lnTo>
                  <a:cubicBezTo>
                    <a:pt x="41874" y="29063"/>
                    <a:pt x="45184" y="25753"/>
                    <a:pt x="45184" y="21669"/>
                  </a:cubicBezTo>
                  <a:lnTo>
                    <a:pt x="45184" y="2846"/>
                  </a:lnTo>
                  <a:cubicBezTo>
                    <a:pt x="45184" y="1274"/>
                    <a:pt x="43898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9" name="Google Shape;282;p18">
              <a:extLst>
                <a:ext uri="{FF2B5EF4-FFF2-40B4-BE49-F238E27FC236}">
                  <a16:creationId xmlns:a16="http://schemas.microsoft.com/office/drawing/2014/main" xmlns="" id="{B6C9A331-1BBD-4B40-8477-08EFF8DB7864}"/>
                </a:ext>
              </a:extLst>
            </p:cNvPr>
            <p:cNvSpPr/>
            <p:nvPr/>
          </p:nvSpPr>
          <p:spPr>
            <a:xfrm>
              <a:off x="1036274" y="1121000"/>
              <a:ext cx="1663670" cy="336536"/>
            </a:xfrm>
            <a:custGeom>
              <a:avLst/>
              <a:gdLst/>
              <a:ahLst/>
              <a:cxnLst/>
              <a:rect l="l" t="t" r="r" b="b"/>
              <a:pathLst>
                <a:path w="45185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84" y="10763"/>
                  </a:lnTo>
                  <a:lnTo>
                    <a:pt x="45184" y="2846"/>
                  </a:lnTo>
                  <a:cubicBezTo>
                    <a:pt x="45184" y="1274"/>
                    <a:pt x="43910" y="0"/>
                    <a:pt x="42339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Fira Sans Extra Condensed Medium"/>
                  <a:cs typeface="Fira Sans Extra Condensed Medium"/>
                  <a:sym typeface="Fira Sans Extra Condensed Medium"/>
                </a:rPr>
                <a:t>F</a:t>
              </a:r>
              <a:r>
                <a:rPr kumimoji="0" lang="en-ID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Fira Sans Extra Condensed Medium"/>
                  <a:cs typeface="Fira Sans Extra Condensed Medium"/>
                  <a:sym typeface="Fira Sans Extra Condensed Medium"/>
                </a:rPr>
                <a:t>AKTA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81" name="Google Shape;286;p18">
              <a:extLst>
                <a:ext uri="{FF2B5EF4-FFF2-40B4-BE49-F238E27FC236}">
                  <a16:creationId xmlns:a16="http://schemas.microsoft.com/office/drawing/2014/main" xmlns="" id="{D4E41119-09AD-41A8-8E4A-EE241ADC3D6C}"/>
                </a:ext>
              </a:extLst>
            </p:cNvPr>
            <p:cNvSpPr txBox="1"/>
            <p:nvPr/>
          </p:nvSpPr>
          <p:spPr>
            <a:xfrm>
              <a:off x="1032558" y="1429007"/>
              <a:ext cx="1720729" cy="1286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Paham program pemerintah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Posisi strategis di bidang penyusunan program dan anggaran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Mengelola fasilitas negara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Jaringan sangat luas sampai kebawah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Berpengaruh, terpandang, dipercaya di wilayah desa, kelurahan, kampung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Bookman Old Style" panose="02050604050505020204" pitchFamily="18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2" name="Google Shape;278;p18">
            <a:extLst>
              <a:ext uri="{FF2B5EF4-FFF2-40B4-BE49-F238E27FC236}">
                <a16:creationId xmlns:a16="http://schemas.microsoft.com/office/drawing/2014/main" xmlns="" id="{A504E59A-17EC-4939-8373-BDEA09FDE25D}"/>
              </a:ext>
            </a:extLst>
          </p:cNvPr>
          <p:cNvGrpSpPr/>
          <p:nvPr/>
        </p:nvGrpSpPr>
        <p:grpSpPr>
          <a:xfrm>
            <a:off x="8840913" y="1129907"/>
            <a:ext cx="2708809" cy="2382468"/>
            <a:chOff x="1036275" y="1121000"/>
            <a:chExt cx="1447061" cy="1333143"/>
          </a:xfrm>
        </p:grpSpPr>
        <p:sp>
          <p:nvSpPr>
            <p:cNvPr id="84" name="Google Shape;281;p18">
              <a:extLst>
                <a:ext uri="{FF2B5EF4-FFF2-40B4-BE49-F238E27FC236}">
                  <a16:creationId xmlns:a16="http://schemas.microsoft.com/office/drawing/2014/main" xmlns="" id="{472140BB-8D37-4DB7-B188-49BE8BE22ECB}"/>
                </a:ext>
              </a:extLst>
            </p:cNvPr>
            <p:cNvSpPr/>
            <p:nvPr/>
          </p:nvSpPr>
          <p:spPr>
            <a:xfrm>
              <a:off x="1036275" y="1121000"/>
              <a:ext cx="1412709" cy="1333143"/>
            </a:xfrm>
            <a:custGeom>
              <a:avLst/>
              <a:gdLst/>
              <a:ahLst/>
              <a:cxnLst/>
              <a:rect l="l" t="t" r="r" b="b"/>
              <a:pathLst>
                <a:path w="45185" h="31591" extrusionOk="0">
                  <a:moveTo>
                    <a:pt x="2858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21669"/>
                  </a:lnTo>
                  <a:cubicBezTo>
                    <a:pt x="0" y="25753"/>
                    <a:pt x="3310" y="29063"/>
                    <a:pt x="7394" y="29063"/>
                  </a:cubicBezTo>
                  <a:lnTo>
                    <a:pt x="18121" y="29063"/>
                  </a:lnTo>
                  <a:cubicBezTo>
                    <a:pt x="18157" y="29111"/>
                    <a:pt x="18193" y="29170"/>
                    <a:pt x="18240" y="29206"/>
                  </a:cubicBezTo>
                  <a:lnTo>
                    <a:pt x="19241" y="30206"/>
                  </a:lnTo>
                  <a:cubicBezTo>
                    <a:pt x="20163" y="31129"/>
                    <a:pt x="21375" y="31590"/>
                    <a:pt x="22586" y="31590"/>
                  </a:cubicBezTo>
                  <a:cubicBezTo>
                    <a:pt x="23798" y="31590"/>
                    <a:pt x="25009" y="31129"/>
                    <a:pt x="25932" y="30206"/>
                  </a:cubicBezTo>
                  <a:lnTo>
                    <a:pt x="26932" y="29206"/>
                  </a:lnTo>
                  <a:cubicBezTo>
                    <a:pt x="26980" y="29170"/>
                    <a:pt x="27003" y="29111"/>
                    <a:pt x="27051" y="29063"/>
                  </a:cubicBezTo>
                  <a:lnTo>
                    <a:pt x="37779" y="29063"/>
                  </a:lnTo>
                  <a:cubicBezTo>
                    <a:pt x="41874" y="29063"/>
                    <a:pt x="45184" y="25753"/>
                    <a:pt x="45184" y="21669"/>
                  </a:cubicBezTo>
                  <a:lnTo>
                    <a:pt x="45184" y="2846"/>
                  </a:lnTo>
                  <a:cubicBezTo>
                    <a:pt x="45184" y="1274"/>
                    <a:pt x="43898" y="0"/>
                    <a:pt x="423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5" name="Google Shape;282;p18">
              <a:extLst>
                <a:ext uri="{FF2B5EF4-FFF2-40B4-BE49-F238E27FC236}">
                  <a16:creationId xmlns:a16="http://schemas.microsoft.com/office/drawing/2014/main" xmlns="" id="{4CE147CC-A887-4F9A-A3B1-8114915B5371}"/>
                </a:ext>
              </a:extLst>
            </p:cNvPr>
            <p:cNvSpPr/>
            <p:nvPr/>
          </p:nvSpPr>
          <p:spPr>
            <a:xfrm>
              <a:off x="1036275" y="1121000"/>
              <a:ext cx="1412709" cy="336536"/>
            </a:xfrm>
            <a:custGeom>
              <a:avLst/>
              <a:gdLst/>
              <a:ahLst/>
              <a:cxnLst/>
              <a:rect l="l" t="t" r="r" b="b"/>
              <a:pathLst>
                <a:path w="45185" h="10764" extrusionOk="0">
                  <a:moveTo>
                    <a:pt x="2846" y="0"/>
                  </a:moveTo>
                  <a:cubicBezTo>
                    <a:pt x="1274" y="0"/>
                    <a:pt x="0" y="1274"/>
                    <a:pt x="0" y="2846"/>
                  </a:cubicBezTo>
                  <a:lnTo>
                    <a:pt x="0" y="10763"/>
                  </a:lnTo>
                  <a:lnTo>
                    <a:pt x="45184" y="10763"/>
                  </a:lnTo>
                  <a:lnTo>
                    <a:pt x="45184" y="2846"/>
                  </a:lnTo>
                  <a:cubicBezTo>
                    <a:pt x="45184" y="1274"/>
                    <a:pt x="43910" y="0"/>
                    <a:pt x="42339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Fira Sans Extra Condensed Medium"/>
                  <a:cs typeface="Fira Sans Extra Condensed Medium"/>
                  <a:sym typeface="Fira Sans Extra Condensed Medium"/>
                </a:rPr>
                <a:t>KEWENANGAN</a:t>
              </a:r>
              <a:endPara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87" name="Google Shape;286;p18">
              <a:extLst>
                <a:ext uri="{FF2B5EF4-FFF2-40B4-BE49-F238E27FC236}">
                  <a16:creationId xmlns:a16="http://schemas.microsoft.com/office/drawing/2014/main" xmlns="" id="{B039195C-4BBC-41F9-8A68-97F519609695}"/>
                </a:ext>
              </a:extLst>
            </p:cNvPr>
            <p:cNvSpPr txBox="1"/>
            <p:nvPr/>
          </p:nvSpPr>
          <p:spPr>
            <a:xfrm>
              <a:off x="1070627" y="1440115"/>
              <a:ext cx="1412709" cy="855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Mengelola keuangan dan aset negara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Menyusun kebijakan yang berdampak luas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Roboto"/>
                  <a:cs typeface="Roboto"/>
                  <a:sym typeface="Roboto"/>
                </a:rPr>
                <a:t>Menggunakan fasilitas negara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Bookman Old Style" panose="02050604050505020204" pitchFamily="18" charset="0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FD617325-7185-4DD7-BD36-7D7A1A617A61}"/>
              </a:ext>
            </a:extLst>
          </p:cNvPr>
          <p:cNvSpPr/>
          <p:nvPr/>
        </p:nvSpPr>
        <p:spPr>
          <a:xfrm>
            <a:off x="8371699" y="3676454"/>
            <a:ext cx="3434222" cy="2479215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00" dirty="0">
              <a:latin typeface="Bookman Old Style" panose="02050604050505020204" pitchFamily="18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74F2361C-6571-4512-B177-9A1E25AF6E2B}"/>
              </a:ext>
            </a:extLst>
          </p:cNvPr>
          <p:cNvSpPr/>
          <p:nvPr/>
        </p:nvSpPr>
        <p:spPr>
          <a:xfrm>
            <a:off x="8371699" y="3663816"/>
            <a:ext cx="380227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BERPOTENSI</a:t>
            </a:r>
          </a:p>
          <a:p>
            <a:endParaRPr lang="en-US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Tim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kampanye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tim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penyusun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program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Merencanakan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program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disalahgunakan</a:t>
            </a:r>
            <a:endParaRPr lang="en-US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Membuat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kebijakan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pengelolaan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Manajemen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ASN (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mutasi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rotasi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pengangkatan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TH,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dll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)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untuk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kepentingan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politik</a:t>
            </a:r>
            <a:endParaRPr lang="en-US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Menggunakan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fasilitas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negara</a:t>
            </a: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en-ID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71881E3C-7F3F-41C0-9F4C-90E46B1E3C17}"/>
              </a:ext>
            </a:extLst>
          </p:cNvPr>
          <p:cNvSpPr/>
          <p:nvPr/>
        </p:nvSpPr>
        <p:spPr>
          <a:xfrm>
            <a:off x="7657987" y="2847773"/>
            <a:ext cx="720832" cy="720832"/>
          </a:xfrm>
          <a:prstGeom prst="ellipse">
            <a:avLst/>
          </a:prstGeom>
          <a:solidFill>
            <a:srgbClr val="42526B"/>
          </a:solidFill>
          <a:ln w="38100">
            <a:solidFill>
              <a:schemeClr val="bg1"/>
            </a:solidFill>
          </a:ln>
          <a:effectLst>
            <a:outerShdw blurRad="254000" dist="38100" dir="8100000" algn="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2A1A74E1-9322-4222-8BF4-F1B53F8C4624}"/>
              </a:ext>
            </a:extLst>
          </p:cNvPr>
          <p:cNvGrpSpPr/>
          <p:nvPr/>
        </p:nvGrpSpPr>
        <p:grpSpPr>
          <a:xfrm>
            <a:off x="7855832" y="3039041"/>
            <a:ext cx="325142" cy="338296"/>
            <a:chOff x="307975" y="1916113"/>
            <a:chExt cx="274638" cy="285750"/>
          </a:xfrm>
          <a:solidFill>
            <a:schemeClr val="bg1"/>
          </a:solidFill>
        </p:grpSpPr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xmlns="" id="{EDCAE483-B5ED-4F74-9FCC-DA54BDE666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650" y="2119313"/>
              <a:ext cx="46038" cy="46038"/>
            </a:xfrm>
            <a:custGeom>
              <a:avLst/>
              <a:gdLst>
                <a:gd name="T0" fmla="*/ 63 w 143"/>
                <a:gd name="T1" fmla="*/ 112 h 143"/>
                <a:gd name="T2" fmla="*/ 48 w 143"/>
                <a:gd name="T3" fmla="*/ 106 h 143"/>
                <a:gd name="T4" fmla="*/ 36 w 143"/>
                <a:gd name="T5" fmla="*/ 95 h 143"/>
                <a:gd name="T6" fmla="*/ 30 w 143"/>
                <a:gd name="T7" fmla="*/ 80 h 143"/>
                <a:gd name="T8" fmla="*/ 30 w 143"/>
                <a:gd name="T9" fmla="*/ 63 h 143"/>
                <a:gd name="T10" fmla="*/ 36 w 143"/>
                <a:gd name="T11" fmla="*/ 48 h 143"/>
                <a:gd name="T12" fmla="*/ 48 w 143"/>
                <a:gd name="T13" fmla="*/ 37 h 143"/>
                <a:gd name="T14" fmla="*/ 63 w 143"/>
                <a:gd name="T15" fmla="*/ 31 h 143"/>
                <a:gd name="T16" fmla="*/ 79 w 143"/>
                <a:gd name="T17" fmla="*/ 31 h 143"/>
                <a:gd name="T18" fmla="*/ 94 w 143"/>
                <a:gd name="T19" fmla="*/ 37 h 143"/>
                <a:gd name="T20" fmla="*/ 106 w 143"/>
                <a:gd name="T21" fmla="*/ 48 h 143"/>
                <a:gd name="T22" fmla="*/ 112 w 143"/>
                <a:gd name="T23" fmla="*/ 63 h 143"/>
                <a:gd name="T24" fmla="*/ 112 w 143"/>
                <a:gd name="T25" fmla="*/ 80 h 143"/>
                <a:gd name="T26" fmla="*/ 106 w 143"/>
                <a:gd name="T27" fmla="*/ 95 h 143"/>
                <a:gd name="T28" fmla="*/ 94 w 143"/>
                <a:gd name="T29" fmla="*/ 106 h 143"/>
                <a:gd name="T30" fmla="*/ 79 w 143"/>
                <a:gd name="T31" fmla="*/ 112 h 143"/>
                <a:gd name="T32" fmla="*/ 72 w 143"/>
                <a:gd name="T33" fmla="*/ 0 h 143"/>
                <a:gd name="T34" fmla="*/ 57 w 143"/>
                <a:gd name="T35" fmla="*/ 1 h 143"/>
                <a:gd name="T36" fmla="*/ 44 w 143"/>
                <a:gd name="T37" fmla="*/ 5 h 143"/>
                <a:gd name="T38" fmla="*/ 31 w 143"/>
                <a:gd name="T39" fmla="*/ 11 h 143"/>
                <a:gd name="T40" fmla="*/ 20 w 143"/>
                <a:gd name="T41" fmla="*/ 21 h 143"/>
                <a:gd name="T42" fmla="*/ 12 w 143"/>
                <a:gd name="T43" fmla="*/ 31 h 143"/>
                <a:gd name="T44" fmla="*/ 5 w 143"/>
                <a:gd name="T45" fmla="*/ 44 h 143"/>
                <a:gd name="T46" fmla="*/ 1 w 143"/>
                <a:gd name="T47" fmla="*/ 57 h 143"/>
                <a:gd name="T48" fmla="*/ 0 w 143"/>
                <a:gd name="T49" fmla="*/ 72 h 143"/>
                <a:gd name="T50" fmla="*/ 1 w 143"/>
                <a:gd name="T51" fmla="*/ 85 h 143"/>
                <a:gd name="T52" fmla="*/ 5 w 143"/>
                <a:gd name="T53" fmla="*/ 99 h 143"/>
                <a:gd name="T54" fmla="*/ 12 w 143"/>
                <a:gd name="T55" fmla="*/ 111 h 143"/>
                <a:gd name="T56" fmla="*/ 20 w 143"/>
                <a:gd name="T57" fmla="*/ 122 h 143"/>
                <a:gd name="T58" fmla="*/ 31 w 143"/>
                <a:gd name="T59" fmla="*/ 132 h 143"/>
                <a:gd name="T60" fmla="*/ 44 w 143"/>
                <a:gd name="T61" fmla="*/ 138 h 143"/>
                <a:gd name="T62" fmla="*/ 57 w 143"/>
                <a:gd name="T63" fmla="*/ 142 h 143"/>
                <a:gd name="T64" fmla="*/ 72 w 143"/>
                <a:gd name="T65" fmla="*/ 143 h 143"/>
                <a:gd name="T66" fmla="*/ 86 w 143"/>
                <a:gd name="T67" fmla="*/ 142 h 143"/>
                <a:gd name="T68" fmla="*/ 100 w 143"/>
                <a:gd name="T69" fmla="*/ 138 h 143"/>
                <a:gd name="T70" fmla="*/ 111 w 143"/>
                <a:gd name="T71" fmla="*/ 132 h 143"/>
                <a:gd name="T72" fmla="*/ 122 w 143"/>
                <a:gd name="T73" fmla="*/ 122 h 143"/>
                <a:gd name="T74" fmla="*/ 131 w 143"/>
                <a:gd name="T75" fmla="*/ 111 h 143"/>
                <a:gd name="T76" fmla="*/ 137 w 143"/>
                <a:gd name="T77" fmla="*/ 99 h 143"/>
                <a:gd name="T78" fmla="*/ 141 w 143"/>
                <a:gd name="T79" fmla="*/ 85 h 143"/>
                <a:gd name="T80" fmla="*/ 143 w 143"/>
                <a:gd name="T81" fmla="*/ 72 h 143"/>
                <a:gd name="T82" fmla="*/ 141 w 143"/>
                <a:gd name="T83" fmla="*/ 57 h 143"/>
                <a:gd name="T84" fmla="*/ 137 w 143"/>
                <a:gd name="T85" fmla="*/ 44 h 143"/>
                <a:gd name="T86" fmla="*/ 131 w 143"/>
                <a:gd name="T87" fmla="*/ 31 h 143"/>
                <a:gd name="T88" fmla="*/ 122 w 143"/>
                <a:gd name="T89" fmla="*/ 21 h 143"/>
                <a:gd name="T90" fmla="*/ 111 w 143"/>
                <a:gd name="T91" fmla="*/ 11 h 143"/>
                <a:gd name="T92" fmla="*/ 100 w 143"/>
                <a:gd name="T93" fmla="*/ 5 h 143"/>
                <a:gd name="T94" fmla="*/ 86 w 143"/>
                <a:gd name="T95" fmla="*/ 1 h 143"/>
                <a:gd name="T96" fmla="*/ 72 w 143"/>
                <a:gd name="T9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3" h="143">
                  <a:moveTo>
                    <a:pt x="72" y="113"/>
                  </a:moveTo>
                  <a:lnTo>
                    <a:pt x="63" y="112"/>
                  </a:lnTo>
                  <a:lnTo>
                    <a:pt x="54" y="110"/>
                  </a:lnTo>
                  <a:lnTo>
                    <a:pt x="48" y="106"/>
                  </a:lnTo>
                  <a:lnTo>
                    <a:pt x="42" y="100"/>
                  </a:lnTo>
                  <a:lnTo>
                    <a:pt x="36" y="95"/>
                  </a:lnTo>
                  <a:lnTo>
                    <a:pt x="33" y="88"/>
                  </a:lnTo>
                  <a:lnTo>
                    <a:pt x="30" y="80"/>
                  </a:lnTo>
                  <a:lnTo>
                    <a:pt x="30" y="72"/>
                  </a:lnTo>
                  <a:lnTo>
                    <a:pt x="30" y="63"/>
                  </a:lnTo>
                  <a:lnTo>
                    <a:pt x="33" y="55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8" y="37"/>
                  </a:lnTo>
                  <a:lnTo>
                    <a:pt x="54" y="33"/>
                  </a:lnTo>
                  <a:lnTo>
                    <a:pt x="63" y="31"/>
                  </a:lnTo>
                  <a:lnTo>
                    <a:pt x="72" y="30"/>
                  </a:lnTo>
                  <a:lnTo>
                    <a:pt x="79" y="31"/>
                  </a:lnTo>
                  <a:lnTo>
                    <a:pt x="88" y="33"/>
                  </a:lnTo>
                  <a:lnTo>
                    <a:pt x="94" y="37"/>
                  </a:lnTo>
                  <a:lnTo>
                    <a:pt x="101" y="42"/>
                  </a:lnTo>
                  <a:lnTo>
                    <a:pt x="106" y="48"/>
                  </a:lnTo>
                  <a:lnTo>
                    <a:pt x="110" y="55"/>
                  </a:lnTo>
                  <a:lnTo>
                    <a:pt x="112" y="63"/>
                  </a:lnTo>
                  <a:lnTo>
                    <a:pt x="113" y="72"/>
                  </a:lnTo>
                  <a:lnTo>
                    <a:pt x="112" y="80"/>
                  </a:lnTo>
                  <a:lnTo>
                    <a:pt x="110" y="88"/>
                  </a:lnTo>
                  <a:lnTo>
                    <a:pt x="106" y="95"/>
                  </a:lnTo>
                  <a:lnTo>
                    <a:pt x="101" y="100"/>
                  </a:lnTo>
                  <a:lnTo>
                    <a:pt x="94" y="106"/>
                  </a:lnTo>
                  <a:lnTo>
                    <a:pt x="88" y="110"/>
                  </a:lnTo>
                  <a:lnTo>
                    <a:pt x="79" y="112"/>
                  </a:lnTo>
                  <a:lnTo>
                    <a:pt x="72" y="113"/>
                  </a:lnTo>
                  <a:close/>
                  <a:moveTo>
                    <a:pt x="72" y="0"/>
                  </a:moveTo>
                  <a:lnTo>
                    <a:pt x="64" y="0"/>
                  </a:lnTo>
                  <a:lnTo>
                    <a:pt x="57" y="1"/>
                  </a:lnTo>
                  <a:lnTo>
                    <a:pt x="50" y="3"/>
                  </a:lnTo>
                  <a:lnTo>
                    <a:pt x="44" y="5"/>
                  </a:lnTo>
                  <a:lnTo>
                    <a:pt x="37" y="8"/>
                  </a:lnTo>
                  <a:lnTo>
                    <a:pt x="31" y="11"/>
                  </a:lnTo>
                  <a:lnTo>
                    <a:pt x="26" y="16"/>
                  </a:lnTo>
                  <a:lnTo>
                    <a:pt x="20" y="21"/>
                  </a:lnTo>
                  <a:lnTo>
                    <a:pt x="16" y="25"/>
                  </a:lnTo>
                  <a:lnTo>
                    <a:pt x="12" y="31"/>
                  </a:lnTo>
                  <a:lnTo>
                    <a:pt x="8" y="37"/>
                  </a:lnTo>
                  <a:lnTo>
                    <a:pt x="5" y="44"/>
                  </a:lnTo>
                  <a:lnTo>
                    <a:pt x="3" y="50"/>
                  </a:lnTo>
                  <a:lnTo>
                    <a:pt x="1" y="57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1" y="85"/>
                  </a:lnTo>
                  <a:lnTo>
                    <a:pt x="3" y="93"/>
                  </a:lnTo>
                  <a:lnTo>
                    <a:pt x="5" y="99"/>
                  </a:lnTo>
                  <a:lnTo>
                    <a:pt x="8" y="106"/>
                  </a:lnTo>
                  <a:lnTo>
                    <a:pt x="12" y="111"/>
                  </a:lnTo>
                  <a:lnTo>
                    <a:pt x="16" y="118"/>
                  </a:lnTo>
                  <a:lnTo>
                    <a:pt x="20" y="122"/>
                  </a:lnTo>
                  <a:lnTo>
                    <a:pt x="26" y="127"/>
                  </a:lnTo>
                  <a:lnTo>
                    <a:pt x="31" y="132"/>
                  </a:lnTo>
                  <a:lnTo>
                    <a:pt x="37" y="135"/>
                  </a:lnTo>
                  <a:lnTo>
                    <a:pt x="44" y="138"/>
                  </a:lnTo>
                  <a:lnTo>
                    <a:pt x="50" y="140"/>
                  </a:lnTo>
                  <a:lnTo>
                    <a:pt x="57" y="142"/>
                  </a:lnTo>
                  <a:lnTo>
                    <a:pt x="64" y="143"/>
                  </a:lnTo>
                  <a:lnTo>
                    <a:pt x="72" y="143"/>
                  </a:lnTo>
                  <a:lnTo>
                    <a:pt x="78" y="143"/>
                  </a:lnTo>
                  <a:lnTo>
                    <a:pt x="86" y="142"/>
                  </a:lnTo>
                  <a:lnTo>
                    <a:pt x="93" y="140"/>
                  </a:lnTo>
                  <a:lnTo>
                    <a:pt x="100" y="138"/>
                  </a:lnTo>
                  <a:lnTo>
                    <a:pt x="106" y="135"/>
                  </a:lnTo>
                  <a:lnTo>
                    <a:pt x="111" y="132"/>
                  </a:lnTo>
                  <a:lnTo>
                    <a:pt x="117" y="127"/>
                  </a:lnTo>
                  <a:lnTo>
                    <a:pt x="122" y="122"/>
                  </a:lnTo>
                  <a:lnTo>
                    <a:pt x="126" y="118"/>
                  </a:lnTo>
                  <a:lnTo>
                    <a:pt x="131" y="111"/>
                  </a:lnTo>
                  <a:lnTo>
                    <a:pt x="135" y="106"/>
                  </a:lnTo>
                  <a:lnTo>
                    <a:pt x="137" y="99"/>
                  </a:lnTo>
                  <a:lnTo>
                    <a:pt x="140" y="93"/>
                  </a:lnTo>
                  <a:lnTo>
                    <a:pt x="141" y="85"/>
                  </a:lnTo>
                  <a:lnTo>
                    <a:pt x="142" y="79"/>
                  </a:lnTo>
                  <a:lnTo>
                    <a:pt x="143" y="72"/>
                  </a:lnTo>
                  <a:lnTo>
                    <a:pt x="142" y="64"/>
                  </a:lnTo>
                  <a:lnTo>
                    <a:pt x="141" y="57"/>
                  </a:lnTo>
                  <a:lnTo>
                    <a:pt x="140" y="50"/>
                  </a:lnTo>
                  <a:lnTo>
                    <a:pt x="137" y="44"/>
                  </a:lnTo>
                  <a:lnTo>
                    <a:pt x="135" y="37"/>
                  </a:lnTo>
                  <a:lnTo>
                    <a:pt x="131" y="31"/>
                  </a:lnTo>
                  <a:lnTo>
                    <a:pt x="126" y="25"/>
                  </a:lnTo>
                  <a:lnTo>
                    <a:pt x="122" y="21"/>
                  </a:lnTo>
                  <a:lnTo>
                    <a:pt x="117" y="16"/>
                  </a:lnTo>
                  <a:lnTo>
                    <a:pt x="111" y="11"/>
                  </a:lnTo>
                  <a:lnTo>
                    <a:pt x="106" y="8"/>
                  </a:lnTo>
                  <a:lnTo>
                    <a:pt x="100" y="5"/>
                  </a:lnTo>
                  <a:lnTo>
                    <a:pt x="93" y="3"/>
                  </a:lnTo>
                  <a:lnTo>
                    <a:pt x="86" y="1"/>
                  </a:lnTo>
                  <a:lnTo>
                    <a:pt x="78" y="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2">
              <a:extLst>
                <a:ext uri="{FF2B5EF4-FFF2-40B4-BE49-F238E27FC236}">
                  <a16:creationId xmlns:a16="http://schemas.microsoft.com/office/drawing/2014/main" xmlns="" id="{6F464133-757A-44D9-B1B1-D2D010271B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725" y="2084388"/>
              <a:ext cx="115888" cy="117475"/>
            </a:xfrm>
            <a:custGeom>
              <a:avLst/>
              <a:gdLst>
                <a:gd name="T0" fmla="*/ 296 w 364"/>
                <a:gd name="T1" fmla="*/ 151 h 372"/>
                <a:gd name="T2" fmla="*/ 300 w 364"/>
                <a:gd name="T3" fmla="*/ 196 h 372"/>
                <a:gd name="T4" fmla="*/ 300 w 364"/>
                <a:gd name="T5" fmla="*/ 224 h 372"/>
                <a:gd name="T6" fmla="*/ 279 w 364"/>
                <a:gd name="T7" fmla="*/ 267 h 372"/>
                <a:gd name="T8" fmla="*/ 261 w 364"/>
                <a:gd name="T9" fmla="*/ 269 h 372"/>
                <a:gd name="T10" fmla="*/ 212 w 364"/>
                <a:gd name="T11" fmla="*/ 296 h 372"/>
                <a:gd name="T12" fmla="*/ 201 w 364"/>
                <a:gd name="T13" fmla="*/ 311 h 372"/>
                <a:gd name="T14" fmla="*/ 155 w 364"/>
                <a:gd name="T15" fmla="*/ 306 h 372"/>
                <a:gd name="T16" fmla="*/ 133 w 364"/>
                <a:gd name="T17" fmla="*/ 292 h 372"/>
                <a:gd name="T18" fmla="*/ 96 w 364"/>
                <a:gd name="T19" fmla="*/ 266 h 372"/>
                <a:gd name="T20" fmla="*/ 58 w 364"/>
                <a:gd name="T21" fmla="*/ 281 h 372"/>
                <a:gd name="T22" fmla="*/ 67 w 364"/>
                <a:gd name="T23" fmla="*/ 220 h 372"/>
                <a:gd name="T24" fmla="*/ 65 w 364"/>
                <a:gd name="T25" fmla="*/ 184 h 372"/>
                <a:gd name="T26" fmla="*/ 67 w 364"/>
                <a:gd name="T27" fmla="*/ 147 h 372"/>
                <a:gd name="T28" fmla="*/ 58 w 364"/>
                <a:gd name="T29" fmla="*/ 86 h 372"/>
                <a:gd name="T30" fmla="*/ 96 w 364"/>
                <a:gd name="T31" fmla="*/ 101 h 372"/>
                <a:gd name="T32" fmla="*/ 133 w 364"/>
                <a:gd name="T33" fmla="*/ 75 h 372"/>
                <a:gd name="T34" fmla="*/ 155 w 364"/>
                <a:gd name="T35" fmla="*/ 61 h 372"/>
                <a:gd name="T36" fmla="*/ 201 w 364"/>
                <a:gd name="T37" fmla="*/ 56 h 372"/>
                <a:gd name="T38" fmla="*/ 212 w 364"/>
                <a:gd name="T39" fmla="*/ 71 h 372"/>
                <a:gd name="T40" fmla="*/ 261 w 364"/>
                <a:gd name="T41" fmla="*/ 98 h 372"/>
                <a:gd name="T42" fmla="*/ 279 w 364"/>
                <a:gd name="T43" fmla="*/ 100 h 372"/>
                <a:gd name="T44" fmla="*/ 364 w 364"/>
                <a:gd name="T45" fmla="*/ 135 h 372"/>
                <a:gd name="T46" fmla="*/ 362 w 364"/>
                <a:gd name="T47" fmla="*/ 123 h 372"/>
                <a:gd name="T48" fmla="*/ 318 w 364"/>
                <a:gd name="T49" fmla="*/ 52 h 372"/>
                <a:gd name="T50" fmla="*/ 307 w 364"/>
                <a:gd name="T51" fmla="*/ 51 h 372"/>
                <a:gd name="T52" fmla="*/ 253 w 364"/>
                <a:gd name="T53" fmla="*/ 56 h 372"/>
                <a:gd name="T54" fmla="*/ 231 w 364"/>
                <a:gd name="T55" fmla="*/ 12 h 372"/>
                <a:gd name="T56" fmla="*/ 224 w 364"/>
                <a:gd name="T57" fmla="*/ 3 h 372"/>
                <a:gd name="T58" fmla="*/ 141 w 364"/>
                <a:gd name="T59" fmla="*/ 0 h 372"/>
                <a:gd name="T60" fmla="*/ 130 w 364"/>
                <a:gd name="T61" fmla="*/ 4 h 372"/>
                <a:gd name="T62" fmla="*/ 126 w 364"/>
                <a:gd name="T63" fmla="*/ 15 h 372"/>
                <a:gd name="T64" fmla="*/ 97 w 364"/>
                <a:gd name="T65" fmla="*/ 61 h 372"/>
                <a:gd name="T66" fmla="*/ 54 w 364"/>
                <a:gd name="T67" fmla="*/ 51 h 372"/>
                <a:gd name="T68" fmla="*/ 43 w 364"/>
                <a:gd name="T69" fmla="*/ 54 h 372"/>
                <a:gd name="T70" fmla="*/ 0 w 364"/>
                <a:gd name="T71" fmla="*/ 127 h 372"/>
                <a:gd name="T72" fmla="*/ 1 w 364"/>
                <a:gd name="T73" fmla="*/ 137 h 372"/>
                <a:gd name="T74" fmla="*/ 36 w 364"/>
                <a:gd name="T75" fmla="*/ 160 h 372"/>
                <a:gd name="T76" fmla="*/ 36 w 364"/>
                <a:gd name="T77" fmla="*/ 206 h 372"/>
                <a:gd name="T78" fmla="*/ 1 w 364"/>
                <a:gd name="T79" fmla="*/ 230 h 372"/>
                <a:gd name="T80" fmla="*/ 1 w 364"/>
                <a:gd name="T81" fmla="*/ 240 h 372"/>
                <a:gd name="T82" fmla="*/ 44 w 364"/>
                <a:gd name="T83" fmla="*/ 313 h 372"/>
                <a:gd name="T84" fmla="*/ 55 w 364"/>
                <a:gd name="T85" fmla="*/ 316 h 372"/>
                <a:gd name="T86" fmla="*/ 97 w 364"/>
                <a:gd name="T87" fmla="*/ 306 h 372"/>
                <a:gd name="T88" fmla="*/ 126 w 364"/>
                <a:gd name="T89" fmla="*/ 357 h 372"/>
                <a:gd name="T90" fmla="*/ 130 w 364"/>
                <a:gd name="T91" fmla="*/ 368 h 372"/>
                <a:gd name="T92" fmla="*/ 141 w 364"/>
                <a:gd name="T93" fmla="*/ 372 h 372"/>
                <a:gd name="T94" fmla="*/ 224 w 364"/>
                <a:gd name="T95" fmla="*/ 369 h 372"/>
                <a:gd name="T96" fmla="*/ 231 w 364"/>
                <a:gd name="T97" fmla="*/ 360 h 372"/>
                <a:gd name="T98" fmla="*/ 253 w 364"/>
                <a:gd name="T99" fmla="*/ 311 h 372"/>
                <a:gd name="T100" fmla="*/ 306 w 364"/>
                <a:gd name="T101" fmla="*/ 316 h 372"/>
                <a:gd name="T102" fmla="*/ 317 w 364"/>
                <a:gd name="T103" fmla="*/ 315 h 372"/>
                <a:gd name="T104" fmla="*/ 362 w 364"/>
                <a:gd name="T105" fmla="*/ 244 h 372"/>
                <a:gd name="T106" fmla="*/ 363 w 364"/>
                <a:gd name="T107" fmla="*/ 232 h 372"/>
                <a:gd name="T108" fmla="*/ 356 w 364"/>
                <a:gd name="T109" fmla="*/ 223 h 372"/>
                <a:gd name="T110" fmla="*/ 330 w 364"/>
                <a:gd name="T111" fmla="*/ 172 h 372"/>
                <a:gd name="T112" fmla="*/ 361 w 364"/>
                <a:gd name="T113" fmla="*/ 14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4" h="372">
                  <a:moveTo>
                    <a:pt x="304" y="140"/>
                  </a:moveTo>
                  <a:lnTo>
                    <a:pt x="300" y="143"/>
                  </a:lnTo>
                  <a:lnTo>
                    <a:pt x="297" y="147"/>
                  </a:lnTo>
                  <a:lnTo>
                    <a:pt x="296" y="151"/>
                  </a:lnTo>
                  <a:lnTo>
                    <a:pt x="296" y="157"/>
                  </a:lnTo>
                  <a:lnTo>
                    <a:pt x="300" y="170"/>
                  </a:lnTo>
                  <a:lnTo>
                    <a:pt x="300" y="184"/>
                  </a:lnTo>
                  <a:lnTo>
                    <a:pt x="300" y="196"/>
                  </a:lnTo>
                  <a:lnTo>
                    <a:pt x="296" y="210"/>
                  </a:lnTo>
                  <a:lnTo>
                    <a:pt x="296" y="216"/>
                  </a:lnTo>
                  <a:lnTo>
                    <a:pt x="297" y="220"/>
                  </a:lnTo>
                  <a:lnTo>
                    <a:pt x="300" y="224"/>
                  </a:lnTo>
                  <a:lnTo>
                    <a:pt x="304" y="227"/>
                  </a:lnTo>
                  <a:lnTo>
                    <a:pt x="327" y="241"/>
                  </a:lnTo>
                  <a:lnTo>
                    <a:pt x="305" y="281"/>
                  </a:lnTo>
                  <a:lnTo>
                    <a:pt x="279" y="267"/>
                  </a:lnTo>
                  <a:lnTo>
                    <a:pt x="274" y="265"/>
                  </a:lnTo>
                  <a:lnTo>
                    <a:pt x="269" y="265"/>
                  </a:lnTo>
                  <a:lnTo>
                    <a:pt x="265" y="266"/>
                  </a:lnTo>
                  <a:lnTo>
                    <a:pt x="261" y="269"/>
                  </a:lnTo>
                  <a:lnTo>
                    <a:pt x="251" y="277"/>
                  </a:lnTo>
                  <a:lnTo>
                    <a:pt x="239" y="284"/>
                  </a:lnTo>
                  <a:lnTo>
                    <a:pt x="226" y="291"/>
                  </a:lnTo>
                  <a:lnTo>
                    <a:pt x="212" y="296"/>
                  </a:lnTo>
                  <a:lnTo>
                    <a:pt x="207" y="298"/>
                  </a:lnTo>
                  <a:lnTo>
                    <a:pt x="204" y="301"/>
                  </a:lnTo>
                  <a:lnTo>
                    <a:pt x="202" y="306"/>
                  </a:lnTo>
                  <a:lnTo>
                    <a:pt x="201" y="311"/>
                  </a:lnTo>
                  <a:lnTo>
                    <a:pt x="201" y="342"/>
                  </a:lnTo>
                  <a:lnTo>
                    <a:pt x="156" y="342"/>
                  </a:lnTo>
                  <a:lnTo>
                    <a:pt x="156" y="311"/>
                  </a:lnTo>
                  <a:lnTo>
                    <a:pt x="155" y="306"/>
                  </a:lnTo>
                  <a:lnTo>
                    <a:pt x="153" y="301"/>
                  </a:lnTo>
                  <a:lnTo>
                    <a:pt x="149" y="298"/>
                  </a:lnTo>
                  <a:lnTo>
                    <a:pt x="145" y="296"/>
                  </a:lnTo>
                  <a:lnTo>
                    <a:pt x="133" y="292"/>
                  </a:lnTo>
                  <a:lnTo>
                    <a:pt x="122" y="285"/>
                  </a:lnTo>
                  <a:lnTo>
                    <a:pt x="110" y="278"/>
                  </a:lnTo>
                  <a:lnTo>
                    <a:pt x="99" y="269"/>
                  </a:lnTo>
                  <a:lnTo>
                    <a:pt x="96" y="266"/>
                  </a:lnTo>
                  <a:lnTo>
                    <a:pt x="90" y="265"/>
                  </a:lnTo>
                  <a:lnTo>
                    <a:pt x="86" y="265"/>
                  </a:lnTo>
                  <a:lnTo>
                    <a:pt x="81" y="267"/>
                  </a:lnTo>
                  <a:lnTo>
                    <a:pt x="58" y="281"/>
                  </a:lnTo>
                  <a:lnTo>
                    <a:pt x="36" y="241"/>
                  </a:lnTo>
                  <a:lnTo>
                    <a:pt x="60" y="227"/>
                  </a:lnTo>
                  <a:lnTo>
                    <a:pt x="65" y="224"/>
                  </a:lnTo>
                  <a:lnTo>
                    <a:pt x="67" y="220"/>
                  </a:lnTo>
                  <a:lnTo>
                    <a:pt x="68" y="216"/>
                  </a:lnTo>
                  <a:lnTo>
                    <a:pt x="68" y="210"/>
                  </a:lnTo>
                  <a:lnTo>
                    <a:pt x="65" y="196"/>
                  </a:lnTo>
                  <a:lnTo>
                    <a:pt x="65" y="184"/>
                  </a:lnTo>
                  <a:lnTo>
                    <a:pt x="65" y="170"/>
                  </a:lnTo>
                  <a:lnTo>
                    <a:pt x="68" y="157"/>
                  </a:lnTo>
                  <a:lnTo>
                    <a:pt x="68" y="151"/>
                  </a:lnTo>
                  <a:lnTo>
                    <a:pt x="67" y="147"/>
                  </a:lnTo>
                  <a:lnTo>
                    <a:pt x="65" y="143"/>
                  </a:lnTo>
                  <a:lnTo>
                    <a:pt x="60" y="140"/>
                  </a:lnTo>
                  <a:lnTo>
                    <a:pt x="36" y="126"/>
                  </a:lnTo>
                  <a:lnTo>
                    <a:pt x="58" y="86"/>
                  </a:lnTo>
                  <a:lnTo>
                    <a:pt x="82" y="100"/>
                  </a:lnTo>
                  <a:lnTo>
                    <a:pt x="86" y="102"/>
                  </a:lnTo>
                  <a:lnTo>
                    <a:pt x="90" y="102"/>
                  </a:lnTo>
                  <a:lnTo>
                    <a:pt x="96" y="101"/>
                  </a:lnTo>
                  <a:lnTo>
                    <a:pt x="99" y="98"/>
                  </a:lnTo>
                  <a:lnTo>
                    <a:pt x="110" y="89"/>
                  </a:lnTo>
                  <a:lnTo>
                    <a:pt x="122" y="82"/>
                  </a:lnTo>
                  <a:lnTo>
                    <a:pt x="133" y="75"/>
                  </a:lnTo>
                  <a:lnTo>
                    <a:pt x="145" y="71"/>
                  </a:lnTo>
                  <a:lnTo>
                    <a:pt x="149" y="69"/>
                  </a:lnTo>
                  <a:lnTo>
                    <a:pt x="153" y="66"/>
                  </a:lnTo>
                  <a:lnTo>
                    <a:pt x="155" y="61"/>
                  </a:lnTo>
                  <a:lnTo>
                    <a:pt x="156" y="56"/>
                  </a:lnTo>
                  <a:lnTo>
                    <a:pt x="156" y="30"/>
                  </a:lnTo>
                  <a:lnTo>
                    <a:pt x="201" y="30"/>
                  </a:lnTo>
                  <a:lnTo>
                    <a:pt x="201" y="56"/>
                  </a:lnTo>
                  <a:lnTo>
                    <a:pt x="202" y="61"/>
                  </a:lnTo>
                  <a:lnTo>
                    <a:pt x="204" y="66"/>
                  </a:lnTo>
                  <a:lnTo>
                    <a:pt x="207" y="69"/>
                  </a:lnTo>
                  <a:lnTo>
                    <a:pt x="212" y="71"/>
                  </a:lnTo>
                  <a:lnTo>
                    <a:pt x="226" y="76"/>
                  </a:lnTo>
                  <a:lnTo>
                    <a:pt x="239" y="83"/>
                  </a:lnTo>
                  <a:lnTo>
                    <a:pt x="251" y="90"/>
                  </a:lnTo>
                  <a:lnTo>
                    <a:pt x="261" y="98"/>
                  </a:lnTo>
                  <a:lnTo>
                    <a:pt x="265" y="101"/>
                  </a:lnTo>
                  <a:lnTo>
                    <a:pt x="269" y="102"/>
                  </a:lnTo>
                  <a:lnTo>
                    <a:pt x="274" y="102"/>
                  </a:lnTo>
                  <a:lnTo>
                    <a:pt x="279" y="100"/>
                  </a:lnTo>
                  <a:lnTo>
                    <a:pt x="305" y="86"/>
                  </a:lnTo>
                  <a:lnTo>
                    <a:pt x="328" y="126"/>
                  </a:lnTo>
                  <a:lnTo>
                    <a:pt x="304" y="140"/>
                  </a:lnTo>
                  <a:close/>
                  <a:moveTo>
                    <a:pt x="364" y="135"/>
                  </a:moveTo>
                  <a:lnTo>
                    <a:pt x="364" y="132"/>
                  </a:lnTo>
                  <a:lnTo>
                    <a:pt x="364" y="129"/>
                  </a:lnTo>
                  <a:lnTo>
                    <a:pt x="363" y="127"/>
                  </a:lnTo>
                  <a:lnTo>
                    <a:pt x="362" y="123"/>
                  </a:lnTo>
                  <a:lnTo>
                    <a:pt x="324" y="58"/>
                  </a:lnTo>
                  <a:lnTo>
                    <a:pt x="322" y="55"/>
                  </a:lnTo>
                  <a:lnTo>
                    <a:pt x="320" y="54"/>
                  </a:lnTo>
                  <a:lnTo>
                    <a:pt x="318" y="52"/>
                  </a:lnTo>
                  <a:lnTo>
                    <a:pt x="316" y="51"/>
                  </a:lnTo>
                  <a:lnTo>
                    <a:pt x="312" y="51"/>
                  </a:lnTo>
                  <a:lnTo>
                    <a:pt x="309" y="51"/>
                  </a:lnTo>
                  <a:lnTo>
                    <a:pt x="307" y="51"/>
                  </a:lnTo>
                  <a:lnTo>
                    <a:pt x="304" y="52"/>
                  </a:lnTo>
                  <a:lnTo>
                    <a:pt x="273" y="69"/>
                  </a:lnTo>
                  <a:lnTo>
                    <a:pt x="264" y="62"/>
                  </a:lnTo>
                  <a:lnTo>
                    <a:pt x="253" y="56"/>
                  </a:lnTo>
                  <a:lnTo>
                    <a:pt x="243" y="51"/>
                  </a:lnTo>
                  <a:lnTo>
                    <a:pt x="231" y="45"/>
                  </a:lnTo>
                  <a:lnTo>
                    <a:pt x="231" y="15"/>
                  </a:lnTo>
                  <a:lnTo>
                    <a:pt x="231" y="12"/>
                  </a:lnTo>
                  <a:lnTo>
                    <a:pt x="230" y="10"/>
                  </a:lnTo>
                  <a:lnTo>
                    <a:pt x="229" y="7"/>
                  </a:lnTo>
                  <a:lnTo>
                    <a:pt x="227" y="4"/>
                  </a:lnTo>
                  <a:lnTo>
                    <a:pt x="224" y="3"/>
                  </a:lnTo>
                  <a:lnTo>
                    <a:pt x="222" y="1"/>
                  </a:lnTo>
                  <a:lnTo>
                    <a:pt x="219" y="1"/>
                  </a:lnTo>
                  <a:lnTo>
                    <a:pt x="216" y="0"/>
                  </a:lnTo>
                  <a:lnTo>
                    <a:pt x="141" y="0"/>
                  </a:lnTo>
                  <a:lnTo>
                    <a:pt x="138" y="0"/>
                  </a:lnTo>
                  <a:lnTo>
                    <a:pt x="134" y="1"/>
                  </a:lnTo>
                  <a:lnTo>
                    <a:pt x="132" y="3"/>
                  </a:lnTo>
                  <a:lnTo>
                    <a:pt x="130" y="4"/>
                  </a:lnTo>
                  <a:lnTo>
                    <a:pt x="128" y="7"/>
                  </a:lnTo>
                  <a:lnTo>
                    <a:pt x="127" y="10"/>
                  </a:lnTo>
                  <a:lnTo>
                    <a:pt x="126" y="12"/>
                  </a:lnTo>
                  <a:lnTo>
                    <a:pt x="126" y="15"/>
                  </a:lnTo>
                  <a:lnTo>
                    <a:pt x="126" y="45"/>
                  </a:lnTo>
                  <a:lnTo>
                    <a:pt x="115" y="51"/>
                  </a:lnTo>
                  <a:lnTo>
                    <a:pt x="105" y="56"/>
                  </a:lnTo>
                  <a:lnTo>
                    <a:pt x="97" y="61"/>
                  </a:lnTo>
                  <a:lnTo>
                    <a:pt x="87" y="69"/>
                  </a:lnTo>
                  <a:lnTo>
                    <a:pt x="60" y="53"/>
                  </a:lnTo>
                  <a:lnTo>
                    <a:pt x="57" y="51"/>
                  </a:lnTo>
                  <a:lnTo>
                    <a:pt x="54" y="51"/>
                  </a:lnTo>
                  <a:lnTo>
                    <a:pt x="52" y="51"/>
                  </a:lnTo>
                  <a:lnTo>
                    <a:pt x="49" y="51"/>
                  </a:lnTo>
                  <a:lnTo>
                    <a:pt x="45" y="52"/>
                  </a:lnTo>
                  <a:lnTo>
                    <a:pt x="43" y="54"/>
                  </a:lnTo>
                  <a:lnTo>
                    <a:pt x="41" y="55"/>
                  </a:lnTo>
                  <a:lnTo>
                    <a:pt x="39" y="58"/>
                  </a:lnTo>
                  <a:lnTo>
                    <a:pt x="1" y="123"/>
                  </a:lnTo>
                  <a:lnTo>
                    <a:pt x="0" y="127"/>
                  </a:lnTo>
                  <a:lnTo>
                    <a:pt x="0" y="129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1" y="137"/>
                  </a:lnTo>
                  <a:lnTo>
                    <a:pt x="3" y="140"/>
                  </a:lnTo>
                  <a:lnTo>
                    <a:pt x="5" y="143"/>
                  </a:lnTo>
                  <a:lnTo>
                    <a:pt x="8" y="144"/>
                  </a:lnTo>
                  <a:lnTo>
                    <a:pt x="36" y="160"/>
                  </a:lnTo>
                  <a:lnTo>
                    <a:pt x="35" y="172"/>
                  </a:lnTo>
                  <a:lnTo>
                    <a:pt x="35" y="184"/>
                  </a:lnTo>
                  <a:lnTo>
                    <a:pt x="35" y="195"/>
                  </a:lnTo>
                  <a:lnTo>
                    <a:pt x="36" y="206"/>
                  </a:lnTo>
                  <a:lnTo>
                    <a:pt x="8" y="223"/>
                  </a:lnTo>
                  <a:lnTo>
                    <a:pt x="6" y="224"/>
                  </a:lnTo>
                  <a:lnTo>
                    <a:pt x="4" y="226"/>
                  </a:lnTo>
                  <a:lnTo>
                    <a:pt x="1" y="230"/>
                  </a:lnTo>
                  <a:lnTo>
                    <a:pt x="1" y="232"/>
                  </a:lnTo>
                  <a:lnTo>
                    <a:pt x="0" y="235"/>
                  </a:lnTo>
                  <a:lnTo>
                    <a:pt x="0" y="238"/>
                  </a:lnTo>
                  <a:lnTo>
                    <a:pt x="1" y="240"/>
                  </a:lnTo>
                  <a:lnTo>
                    <a:pt x="3" y="244"/>
                  </a:lnTo>
                  <a:lnTo>
                    <a:pt x="40" y="309"/>
                  </a:lnTo>
                  <a:lnTo>
                    <a:pt x="42" y="311"/>
                  </a:lnTo>
                  <a:lnTo>
                    <a:pt x="44" y="313"/>
                  </a:lnTo>
                  <a:lnTo>
                    <a:pt x="46" y="315"/>
                  </a:lnTo>
                  <a:lnTo>
                    <a:pt x="50" y="316"/>
                  </a:lnTo>
                  <a:lnTo>
                    <a:pt x="53" y="316"/>
                  </a:lnTo>
                  <a:lnTo>
                    <a:pt x="55" y="316"/>
                  </a:lnTo>
                  <a:lnTo>
                    <a:pt x="58" y="315"/>
                  </a:lnTo>
                  <a:lnTo>
                    <a:pt x="61" y="314"/>
                  </a:lnTo>
                  <a:lnTo>
                    <a:pt x="87" y="298"/>
                  </a:lnTo>
                  <a:lnTo>
                    <a:pt x="97" y="306"/>
                  </a:lnTo>
                  <a:lnTo>
                    <a:pt x="105" y="311"/>
                  </a:lnTo>
                  <a:lnTo>
                    <a:pt x="115" y="316"/>
                  </a:lnTo>
                  <a:lnTo>
                    <a:pt x="126" y="321"/>
                  </a:lnTo>
                  <a:lnTo>
                    <a:pt x="126" y="357"/>
                  </a:lnTo>
                  <a:lnTo>
                    <a:pt x="126" y="359"/>
                  </a:lnTo>
                  <a:lnTo>
                    <a:pt x="127" y="363"/>
                  </a:lnTo>
                  <a:lnTo>
                    <a:pt x="128" y="366"/>
                  </a:lnTo>
                  <a:lnTo>
                    <a:pt x="130" y="368"/>
                  </a:lnTo>
                  <a:lnTo>
                    <a:pt x="132" y="369"/>
                  </a:lnTo>
                  <a:lnTo>
                    <a:pt x="134" y="371"/>
                  </a:lnTo>
                  <a:lnTo>
                    <a:pt x="138" y="371"/>
                  </a:lnTo>
                  <a:lnTo>
                    <a:pt x="141" y="372"/>
                  </a:lnTo>
                  <a:lnTo>
                    <a:pt x="216" y="372"/>
                  </a:lnTo>
                  <a:lnTo>
                    <a:pt x="219" y="371"/>
                  </a:lnTo>
                  <a:lnTo>
                    <a:pt x="222" y="371"/>
                  </a:lnTo>
                  <a:lnTo>
                    <a:pt x="224" y="369"/>
                  </a:lnTo>
                  <a:lnTo>
                    <a:pt x="227" y="368"/>
                  </a:lnTo>
                  <a:lnTo>
                    <a:pt x="229" y="366"/>
                  </a:lnTo>
                  <a:lnTo>
                    <a:pt x="230" y="363"/>
                  </a:lnTo>
                  <a:lnTo>
                    <a:pt x="231" y="360"/>
                  </a:lnTo>
                  <a:lnTo>
                    <a:pt x="231" y="357"/>
                  </a:lnTo>
                  <a:lnTo>
                    <a:pt x="231" y="322"/>
                  </a:lnTo>
                  <a:lnTo>
                    <a:pt x="243" y="316"/>
                  </a:lnTo>
                  <a:lnTo>
                    <a:pt x="253" y="311"/>
                  </a:lnTo>
                  <a:lnTo>
                    <a:pt x="264" y="305"/>
                  </a:lnTo>
                  <a:lnTo>
                    <a:pt x="273" y="298"/>
                  </a:lnTo>
                  <a:lnTo>
                    <a:pt x="303" y="314"/>
                  </a:lnTo>
                  <a:lnTo>
                    <a:pt x="306" y="316"/>
                  </a:lnTo>
                  <a:lnTo>
                    <a:pt x="308" y="316"/>
                  </a:lnTo>
                  <a:lnTo>
                    <a:pt x="311" y="316"/>
                  </a:lnTo>
                  <a:lnTo>
                    <a:pt x="315" y="316"/>
                  </a:lnTo>
                  <a:lnTo>
                    <a:pt x="317" y="315"/>
                  </a:lnTo>
                  <a:lnTo>
                    <a:pt x="319" y="313"/>
                  </a:lnTo>
                  <a:lnTo>
                    <a:pt x="321" y="311"/>
                  </a:lnTo>
                  <a:lnTo>
                    <a:pt x="323" y="309"/>
                  </a:lnTo>
                  <a:lnTo>
                    <a:pt x="362" y="244"/>
                  </a:lnTo>
                  <a:lnTo>
                    <a:pt x="363" y="240"/>
                  </a:lnTo>
                  <a:lnTo>
                    <a:pt x="364" y="238"/>
                  </a:lnTo>
                  <a:lnTo>
                    <a:pt x="364" y="235"/>
                  </a:lnTo>
                  <a:lnTo>
                    <a:pt x="363" y="232"/>
                  </a:lnTo>
                  <a:lnTo>
                    <a:pt x="362" y="230"/>
                  </a:lnTo>
                  <a:lnTo>
                    <a:pt x="361" y="226"/>
                  </a:lnTo>
                  <a:lnTo>
                    <a:pt x="358" y="224"/>
                  </a:lnTo>
                  <a:lnTo>
                    <a:pt x="356" y="223"/>
                  </a:lnTo>
                  <a:lnTo>
                    <a:pt x="327" y="207"/>
                  </a:lnTo>
                  <a:lnTo>
                    <a:pt x="330" y="194"/>
                  </a:lnTo>
                  <a:lnTo>
                    <a:pt x="330" y="184"/>
                  </a:lnTo>
                  <a:lnTo>
                    <a:pt x="330" y="172"/>
                  </a:lnTo>
                  <a:lnTo>
                    <a:pt x="328" y="160"/>
                  </a:lnTo>
                  <a:lnTo>
                    <a:pt x="356" y="144"/>
                  </a:lnTo>
                  <a:lnTo>
                    <a:pt x="358" y="143"/>
                  </a:lnTo>
                  <a:lnTo>
                    <a:pt x="361" y="141"/>
                  </a:lnTo>
                  <a:lnTo>
                    <a:pt x="363" y="137"/>
                  </a:lnTo>
                  <a:lnTo>
                    <a:pt x="364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3">
              <a:extLst>
                <a:ext uri="{FF2B5EF4-FFF2-40B4-BE49-F238E27FC236}">
                  <a16:creationId xmlns:a16="http://schemas.microsoft.com/office/drawing/2014/main" xmlns="" id="{5378A614-F7D0-48BD-B8F6-076FE5AE7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75" y="1916113"/>
              <a:ext cx="168275" cy="238125"/>
            </a:xfrm>
            <a:custGeom>
              <a:avLst/>
              <a:gdLst>
                <a:gd name="T0" fmla="*/ 461 w 529"/>
                <a:gd name="T1" fmla="*/ 459 h 751"/>
                <a:gd name="T2" fmla="*/ 481 w 529"/>
                <a:gd name="T3" fmla="*/ 348 h 751"/>
                <a:gd name="T4" fmla="*/ 500 w 529"/>
                <a:gd name="T5" fmla="*/ 294 h 751"/>
                <a:gd name="T6" fmla="*/ 519 w 529"/>
                <a:gd name="T7" fmla="*/ 253 h 751"/>
                <a:gd name="T8" fmla="*/ 524 w 529"/>
                <a:gd name="T9" fmla="*/ 203 h 751"/>
                <a:gd name="T10" fmla="*/ 507 w 529"/>
                <a:gd name="T11" fmla="*/ 171 h 751"/>
                <a:gd name="T12" fmla="*/ 522 w 529"/>
                <a:gd name="T13" fmla="*/ 65 h 751"/>
                <a:gd name="T14" fmla="*/ 488 w 529"/>
                <a:gd name="T15" fmla="*/ 23 h 751"/>
                <a:gd name="T16" fmla="*/ 428 w 529"/>
                <a:gd name="T17" fmla="*/ 3 h 751"/>
                <a:gd name="T18" fmla="*/ 345 w 529"/>
                <a:gd name="T19" fmla="*/ 3 h 751"/>
                <a:gd name="T20" fmla="*/ 273 w 529"/>
                <a:gd name="T21" fmla="*/ 27 h 751"/>
                <a:gd name="T22" fmla="*/ 238 w 529"/>
                <a:gd name="T23" fmla="*/ 52 h 751"/>
                <a:gd name="T24" fmla="*/ 207 w 529"/>
                <a:gd name="T25" fmla="*/ 67 h 751"/>
                <a:gd name="T26" fmla="*/ 194 w 529"/>
                <a:gd name="T27" fmla="*/ 120 h 751"/>
                <a:gd name="T28" fmla="*/ 206 w 529"/>
                <a:gd name="T29" fmla="*/ 173 h 751"/>
                <a:gd name="T30" fmla="*/ 187 w 529"/>
                <a:gd name="T31" fmla="*/ 203 h 751"/>
                <a:gd name="T32" fmla="*/ 192 w 529"/>
                <a:gd name="T33" fmla="*/ 251 h 751"/>
                <a:gd name="T34" fmla="*/ 211 w 529"/>
                <a:gd name="T35" fmla="*/ 295 h 751"/>
                <a:gd name="T36" fmla="*/ 235 w 529"/>
                <a:gd name="T37" fmla="*/ 357 h 751"/>
                <a:gd name="T38" fmla="*/ 252 w 529"/>
                <a:gd name="T39" fmla="*/ 462 h 751"/>
                <a:gd name="T40" fmla="*/ 104 w 529"/>
                <a:gd name="T41" fmla="*/ 513 h 751"/>
                <a:gd name="T42" fmla="*/ 33 w 529"/>
                <a:gd name="T43" fmla="*/ 554 h 751"/>
                <a:gd name="T44" fmla="*/ 5 w 529"/>
                <a:gd name="T45" fmla="*/ 650 h 751"/>
                <a:gd name="T46" fmla="*/ 2 w 529"/>
                <a:gd name="T47" fmla="*/ 745 h 751"/>
                <a:gd name="T48" fmla="*/ 405 w 529"/>
                <a:gd name="T49" fmla="*/ 751 h 751"/>
                <a:gd name="T50" fmla="*/ 39 w 529"/>
                <a:gd name="T51" fmla="*/ 619 h 751"/>
                <a:gd name="T52" fmla="*/ 66 w 529"/>
                <a:gd name="T53" fmla="*/ 566 h 751"/>
                <a:gd name="T54" fmla="*/ 203 w 529"/>
                <a:gd name="T55" fmla="*/ 510 h 751"/>
                <a:gd name="T56" fmla="*/ 298 w 529"/>
                <a:gd name="T57" fmla="*/ 474 h 751"/>
                <a:gd name="T58" fmla="*/ 296 w 529"/>
                <a:gd name="T59" fmla="*/ 380 h 751"/>
                <a:gd name="T60" fmla="*/ 260 w 529"/>
                <a:gd name="T61" fmla="*/ 340 h 751"/>
                <a:gd name="T62" fmla="*/ 239 w 529"/>
                <a:gd name="T63" fmla="*/ 273 h 751"/>
                <a:gd name="T64" fmla="*/ 231 w 529"/>
                <a:gd name="T65" fmla="*/ 246 h 751"/>
                <a:gd name="T66" fmla="*/ 216 w 529"/>
                <a:gd name="T67" fmla="*/ 230 h 751"/>
                <a:gd name="T68" fmla="*/ 226 w 529"/>
                <a:gd name="T69" fmla="*/ 198 h 751"/>
                <a:gd name="T70" fmla="*/ 238 w 529"/>
                <a:gd name="T71" fmla="*/ 186 h 751"/>
                <a:gd name="T72" fmla="*/ 223 w 529"/>
                <a:gd name="T73" fmla="*/ 113 h 751"/>
                <a:gd name="T74" fmla="*/ 231 w 529"/>
                <a:gd name="T75" fmla="*/ 85 h 751"/>
                <a:gd name="T76" fmla="*/ 263 w 529"/>
                <a:gd name="T77" fmla="*/ 83 h 751"/>
                <a:gd name="T78" fmla="*/ 277 w 529"/>
                <a:gd name="T79" fmla="*/ 68 h 751"/>
                <a:gd name="T80" fmla="*/ 304 w 529"/>
                <a:gd name="T81" fmla="*/ 45 h 751"/>
                <a:gd name="T82" fmla="*/ 384 w 529"/>
                <a:gd name="T83" fmla="*/ 30 h 751"/>
                <a:gd name="T84" fmla="*/ 464 w 529"/>
                <a:gd name="T85" fmla="*/ 45 h 751"/>
                <a:gd name="T86" fmla="*/ 491 w 529"/>
                <a:gd name="T87" fmla="*/ 68 h 751"/>
                <a:gd name="T88" fmla="*/ 485 w 529"/>
                <a:gd name="T89" fmla="*/ 143 h 751"/>
                <a:gd name="T90" fmla="*/ 476 w 529"/>
                <a:gd name="T91" fmla="*/ 188 h 751"/>
                <a:gd name="T92" fmla="*/ 490 w 529"/>
                <a:gd name="T93" fmla="*/ 197 h 751"/>
                <a:gd name="T94" fmla="*/ 490 w 529"/>
                <a:gd name="T95" fmla="*/ 242 h 751"/>
                <a:gd name="T96" fmla="*/ 476 w 529"/>
                <a:gd name="T97" fmla="*/ 250 h 751"/>
                <a:gd name="T98" fmla="*/ 469 w 529"/>
                <a:gd name="T99" fmla="*/ 298 h 751"/>
                <a:gd name="T100" fmla="*/ 444 w 529"/>
                <a:gd name="T101" fmla="*/ 350 h 751"/>
                <a:gd name="T102" fmla="*/ 421 w 529"/>
                <a:gd name="T103" fmla="*/ 372 h 751"/>
                <a:gd name="T104" fmla="*/ 430 w 529"/>
                <a:gd name="T105" fmla="*/ 480 h 751"/>
                <a:gd name="T106" fmla="*/ 520 w 529"/>
                <a:gd name="T107" fmla="*/ 514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9" h="751">
                  <a:moveTo>
                    <a:pt x="529" y="485"/>
                  </a:moveTo>
                  <a:lnTo>
                    <a:pt x="515" y="480"/>
                  </a:lnTo>
                  <a:lnTo>
                    <a:pt x="500" y="474"/>
                  </a:lnTo>
                  <a:lnTo>
                    <a:pt x="485" y="469"/>
                  </a:lnTo>
                  <a:lnTo>
                    <a:pt x="470" y="464"/>
                  </a:lnTo>
                  <a:lnTo>
                    <a:pt x="461" y="459"/>
                  </a:lnTo>
                  <a:lnTo>
                    <a:pt x="450" y="455"/>
                  </a:lnTo>
                  <a:lnTo>
                    <a:pt x="450" y="383"/>
                  </a:lnTo>
                  <a:lnTo>
                    <a:pt x="458" y="378"/>
                  </a:lnTo>
                  <a:lnTo>
                    <a:pt x="465" y="370"/>
                  </a:lnTo>
                  <a:lnTo>
                    <a:pt x="474" y="361"/>
                  </a:lnTo>
                  <a:lnTo>
                    <a:pt x="481" y="348"/>
                  </a:lnTo>
                  <a:lnTo>
                    <a:pt x="485" y="342"/>
                  </a:lnTo>
                  <a:lnTo>
                    <a:pt x="490" y="333"/>
                  </a:lnTo>
                  <a:lnTo>
                    <a:pt x="493" y="324"/>
                  </a:lnTo>
                  <a:lnTo>
                    <a:pt x="496" y="315"/>
                  </a:lnTo>
                  <a:lnTo>
                    <a:pt x="498" y="305"/>
                  </a:lnTo>
                  <a:lnTo>
                    <a:pt x="500" y="294"/>
                  </a:lnTo>
                  <a:lnTo>
                    <a:pt x="503" y="283"/>
                  </a:lnTo>
                  <a:lnTo>
                    <a:pt x="503" y="270"/>
                  </a:lnTo>
                  <a:lnTo>
                    <a:pt x="508" y="266"/>
                  </a:lnTo>
                  <a:lnTo>
                    <a:pt x="511" y="263"/>
                  </a:lnTo>
                  <a:lnTo>
                    <a:pt x="515" y="258"/>
                  </a:lnTo>
                  <a:lnTo>
                    <a:pt x="519" y="253"/>
                  </a:lnTo>
                  <a:lnTo>
                    <a:pt x="522" y="245"/>
                  </a:lnTo>
                  <a:lnTo>
                    <a:pt x="524" y="238"/>
                  </a:lnTo>
                  <a:lnTo>
                    <a:pt x="525" y="229"/>
                  </a:lnTo>
                  <a:lnTo>
                    <a:pt x="525" y="219"/>
                  </a:lnTo>
                  <a:lnTo>
                    <a:pt x="525" y="211"/>
                  </a:lnTo>
                  <a:lnTo>
                    <a:pt x="524" y="203"/>
                  </a:lnTo>
                  <a:lnTo>
                    <a:pt x="523" y="197"/>
                  </a:lnTo>
                  <a:lnTo>
                    <a:pt x="521" y="190"/>
                  </a:lnTo>
                  <a:lnTo>
                    <a:pt x="518" y="185"/>
                  </a:lnTo>
                  <a:lnTo>
                    <a:pt x="514" y="180"/>
                  </a:lnTo>
                  <a:lnTo>
                    <a:pt x="511" y="175"/>
                  </a:lnTo>
                  <a:lnTo>
                    <a:pt x="507" y="171"/>
                  </a:lnTo>
                  <a:lnTo>
                    <a:pt x="514" y="151"/>
                  </a:lnTo>
                  <a:lnTo>
                    <a:pt x="522" y="126"/>
                  </a:lnTo>
                  <a:lnTo>
                    <a:pt x="524" y="111"/>
                  </a:lnTo>
                  <a:lnTo>
                    <a:pt x="525" y="96"/>
                  </a:lnTo>
                  <a:lnTo>
                    <a:pt x="525" y="81"/>
                  </a:lnTo>
                  <a:lnTo>
                    <a:pt x="522" y="65"/>
                  </a:lnTo>
                  <a:lnTo>
                    <a:pt x="519" y="56"/>
                  </a:lnTo>
                  <a:lnTo>
                    <a:pt x="514" y="49"/>
                  </a:lnTo>
                  <a:lnTo>
                    <a:pt x="509" y="41"/>
                  </a:lnTo>
                  <a:lnTo>
                    <a:pt x="504" y="35"/>
                  </a:lnTo>
                  <a:lnTo>
                    <a:pt x="496" y="28"/>
                  </a:lnTo>
                  <a:lnTo>
                    <a:pt x="488" y="23"/>
                  </a:lnTo>
                  <a:lnTo>
                    <a:pt x="479" y="19"/>
                  </a:lnTo>
                  <a:lnTo>
                    <a:pt x="469" y="15"/>
                  </a:lnTo>
                  <a:lnTo>
                    <a:pt x="460" y="10"/>
                  </a:lnTo>
                  <a:lnTo>
                    <a:pt x="449" y="8"/>
                  </a:lnTo>
                  <a:lnTo>
                    <a:pt x="438" y="5"/>
                  </a:lnTo>
                  <a:lnTo>
                    <a:pt x="428" y="3"/>
                  </a:lnTo>
                  <a:lnTo>
                    <a:pt x="406" y="1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64" y="1"/>
                  </a:lnTo>
                  <a:lnTo>
                    <a:pt x="345" y="3"/>
                  </a:lnTo>
                  <a:lnTo>
                    <a:pt x="325" y="6"/>
                  </a:lnTo>
                  <a:lnTo>
                    <a:pt x="306" y="11"/>
                  </a:lnTo>
                  <a:lnTo>
                    <a:pt x="297" y="15"/>
                  </a:lnTo>
                  <a:lnTo>
                    <a:pt x="288" y="19"/>
                  </a:lnTo>
                  <a:lnTo>
                    <a:pt x="281" y="23"/>
                  </a:lnTo>
                  <a:lnTo>
                    <a:pt x="273" y="27"/>
                  </a:lnTo>
                  <a:lnTo>
                    <a:pt x="267" y="33"/>
                  </a:lnTo>
                  <a:lnTo>
                    <a:pt x="260" y="39"/>
                  </a:lnTo>
                  <a:lnTo>
                    <a:pt x="255" y="46"/>
                  </a:lnTo>
                  <a:lnTo>
                    <a:pt x="251" y="52"/>
                  </a:lnTo>
                  <a:lnTo>
                    <a:pt x="244" y="52"/>
                  </a:lnTo>
                  <a:lnTo>
                    <a:pt x="238" y="52"/>
                  </a:lnTo>
                  <a:lnTo>
                    <a:pt x="231" y="53"/>
                  </a:lnTo>
                  <a:lnTo>
                    <a:pt x="225" y="54"/>
                  </a:lnTo>
                  <a:lnTo>
                    <a:pt x="220" y="56"/>
                  </a:lnTo>
                  <a:lnTo>
                    <a:pt x="215" y="60"/>
                  </a:lnTo>
                  <a:lnTo>
                    <a:pt x="211" y="63"/>
                  </a:lnTo>
                  <a:lnTo>
                    <a:pt x="207" y="67"/>
                  </a:lnTo>
                  <a:lnTo>
                    <a:pt x="202" y="71"/>
                  </a:lnTo>
                  <a:lnTo>
                    <a:pt x="199" y="78"/>
                  </a:lnTo>
                  <a:lnTo>
                    <a:pt x="196" y="84"/>
                  </a:lnTo>
                  <a:lnTo>
                    <a:pt x="195" y="91"/>
                  </a:lnTo>
                  <a:lnTo>
                    <a:pt x="193" y="105"/>
                  </a:lnTo>
                  <a:lnTo>
                    <a:pt x="194" y="120"/>
                  </a:lnTo>
                  <a:lnTo>
                    <a:pt x="195" y="134"/>
                  </a:lnTo>
                  <a:lnTo>
                    <a:pt x="198" y="149"/>
                  </a:lnTo>
                  <a:lnTo>
                    <a:pt x="201" y="161"/>
                  </a:lnTo>
                  <a:lnTo>
                    <a:pt x="205" y="172"/>
                  </a:lnTo>
                  <a:lnTo>
                    <a:pt x="205" y="173"/>
                  </a:lnTo>
                  <a:lnTo>
                    <a:pt x="206" y="173"/>
                  </a:lnTo>
                  <a:lnTo>
                    <a:pt x="201" y="176"/>
                  </a:lnTo>
                  <a:lnTo>
                    <a:pt x="198" y="180"/>
                  </a:lnTo>
                  <a:lnTo>
                    <a:pt x="195" y="183"/>
                  </a:lnTo>
                  <a:lnTo>
                    <a:pt x="193" y="187"/>
                  </a:lnTo>
                  <a:lnTo>
                    <a:pt x="189" y="195"/>
                  </a:lnTo>
                  <a:lnTo>
                    <a:pt x="187" y="203"/>
                  </a:lnTo>
                  <a:lnTo>
                    <a:pt x="186" y="212"/>
                  </a:lnTo>
                  <a:lnTo>
                    <a:pt x="185" y="220"/>
                  </a:lnTo>
                  <a:lnTo>
                    <a:pt x="186" y="229"/>
                  </a:lnTo>
                  <a:lnTo>
                    <a:pt x="187" y="238"/>
                  </a:lnTo>
                  <a:lnTo>
                    <a:pt x="189" y="245"/>
                  </a:lnTo>
                  <a:lnTo>
                    <a:pt x="192" y="251"/>
                  </a:lnTo>
                  <a:lnTo>
                    <a:pt x="195" y="257"/>
                  </a:lnTo>
                  <a:lnTo>
                    <a:pt x="199" y="262"/>
                  </a:lnTo>
                  <a:lnTo>
                    <a:pt x="203" y="266"/>
                  </a:lnTo>
                  <a:lnTo>
                    <a:pt x="208" y="270"/>
                  </a:lnTo>
                  <a:lnTo>
                    <a:pt x="209" y="283"/>
                  </a:lnTo>
                  <a:lnTo>
                    <a:pt x="211" y="295"/>
                  </a:lnTo>
                  <a:lnTo>
                    <a:pt x="214" y="307"/>
                  </a:lnTo>
                  <a:lnTo>
                    <a:pt x="217" y="319"/>
                  </a:lnTo>
                  <a:lnTo>
                    <a:pt x="221" y="329"/>
                  </a:lnTo>
                  <a:lnTo>
                    <a:pt x="225" y="338"/>
                  </a:lnTo>
                  <a:lnTo>
                    <a:pt x="229" y="348"/>
                  </a:lnTo>
                  <a:lnTo>
                    <a:pt x="235" y="357"/>
                  </a:lnTo>
                  <a:lnTo>
                    <a:pt x="244" y="370"/>
                  </a:lnTo>
                  <a:lnTo>
                    <a:pt x="254" y="382"/>
                  </a:lnTo>
                  <a:lnTo>
                    <a:pt x="262" y="392"/>
                  </a:lnTo>
                  <a:lnTo>
                    <a:pt x="270" y="398"/>
                  </a:lnTo>
                  <a:lnTo>
                    <a:pt x="270" y="455"/>
                  </a:lnTo>
                  <a:lnTo>
                    <a:pt x="252" y="462"/>
                  </a:lnTo>
                  <a:lnTo>
                    <a:pt x="232" y="469"/>
                  </a:lnTo>
                  <a:lnTo>
                    <a:pt x="213" y="476"/>
                  </a:lnTo>
                  <a:lnTo>
                    <a:pt x="194" y="481"/>
                  </a:lnTo>
                  <a:lnTo>
                    <a:pt x="162" y="492"/>
                  </a:lnTo>
                  <a:lnTo>
                    <a:pt x="132" y="502"/>
                  </a:lnTo>
                  <a:lnTo>
                    <a:pt x="104" y="513"/>
                  </a:lnTo>
                  <a:lnTo>
                    <a:pt x="79" y="524"/>
                  </a:lnTo>
                  <a:lnTo>
                    <a:pt x="68" y="529"/>
                  </a:lnTo>
                  <a:lnTo>
                    <a:pt x="58" y="536"/>
                  </a:lnTo>
                  <a:lnTo>
                    <a:pt x="48" y="541"/>
                  </a:lnTo>
                  <a:lnTo>
                    <a:pt x="40" y="547"/>
                  </a:lnTo>
                  <a:lnTo>
                    <a:pt x="33" y="554"/>
                  </a:lnTo>
                  <a:lnTo>
                    <a:pt x="27" y="561"/>
                  </a:lnTo>
                  <a:lnTo>
                    <a:pt x="22" y="569"/>
                  </a:lnTo>
                  <a:lnTo>
                    <a:pt x="19" y="576"/>
                  </a:lnTo>
                  <a:lnTo>
                    <a:pt x="13" y="599"/>
                  </a:lnTo>
                  <a:lnTo>
                    <a:pt x="8" y="625"/>
                  </a:lnTo>
                  <a:lnTo>
                    <a:pt x="5" y="650"/>
                  </a:lnTo>
                  <a:lnTo>
                    <a:pt x="2" y="676"/>
                  </a:lnTo>
                  <a:lnTo>
                    <a:pt x="0" y="718"/>
                  </a:lnTo>
                  <a:lnTo>
                    <a:pt x="0" y="736"/>
                  </a:lnTo>
                  <a:lnTo>
                    <a:pt x="0" y="739"/>
                  </a:lnTo>
                  <a:lnTo>
                    <a:pt x="1" y="742"/>
                  </a:lnTo>
                  <a:lnTo>
                    <a:pt x="2" y="745"/>
                  </a:lnTo>
                  <a:lnTo>
                    <a:pt x="4" y="747"/>
                  </a:lnTo>
                  <a:lnTo>
                    <a:pt x="6" y="749"/>
                  </a:lnTo>
                  <a:lnTo>
                    <a:pt x="8" y="750"/>
                  </a:lnTo>
                  <a:lnTo>
                    <a:pt x="12" y="751"/>
                  </a:lnTo>
                  <a:lnTo>
                    <a:pt x="15" y="751"/>
                  </a:lnTo>
                  <a:lnTo>
                    <a:pt x="405" y="751"/>
                  </a:lnTo>
                  <a:lnTo>
                    <a:pt x="405" y="721"/>
                  </a:lnTo>
                  <a:lnTo>
                    <a:pt x="30" y="721"/>
                  </a:lnTo>
                  <a:lnTo>
                    <a:pt x="31" y="693"/>
                  </a:lnTo>
                  <a:lnTo>
                    <a:pt x="34" y="657"/>
                  </a:lnTo>
                  <a:lnTo>
                    <a:pt x="36" y="637"/>
                  </a:lnTo>
                  <a:lnTo>
                    <a:pt x="39" y="619"/>
                  </a:lnTo>
                  <a:lnTo>
                    <a:pt x="43" y="601"/>
                  </a:lnTo>
                  <a:lnTo>
                    <a:pt x="48" y="586"/>
                  </a:lnTo>
                  <a:lnTo>
                    <a:pt x="50" y="581"/>
                  </a:lnTo>
                  <a:lnTo>
                    <a:pt x="54" y="575"/>
                  </a:lnTo>
                  <a:lnTo>
                    <a:pt x="60" y="570"/>
                  </a:lnTo>
                  <a:lnTo>
                    <a:pt x="66" y="566"/>
                  </a:lnTo>
                  <a:lnTo>
                    <a:pt x="82" y="556"/>
                  </a:lnTo>
                  <a:lnTo>
                    <a:pt x="103" y="546"/>
                  </a:lnTo>
                  <a:lnTo>
                    <a:pt x="126" y="537"/>
                  </a:lnTo>
                  <a:lnTo>
                    <a:pt x="151" y="527"/>
                  </a:lnTo>
                  <a:lnTo>
                    <a:pt x="177" y="518"/>
                  </a:lnTo>
                  <a:lnTo>
                    <a:pt x="203" y="510"/>
                  </a:lnTo>
                  <a:lnTo>
                    <a:pt x="225" y="502"/>
                  </a:lnTo>
                  <a:lnTo>
                    <a:pt x="247" y="495"/>
                  </a:lnTo>
                  <a:lnTo>
                    <a:pt x="269" y="487"/>
                  </a:lnTo>
                  <a:lnTo>
                    <a:pt x="290" y="480"/>
                  </a:lnTo>
                  <a:lnTo>
                    <a:pt x="295" y="478"/>
                  </a:lnTo>
                  <a:lnTo>
                    <a:pt x="298" y="474"/>
                  </a:lnTo>
                  <a:lnTo>
                    <a:pt x="299" y="470"/>
                  </a:lnTo>
                  <a:lnTo>
                    <a:pt x="300" y="466"/>
                  </a:lnTo>
                  <a:lnTo>
                    <a:pt x="300" y="391"/>
                  </a:lnTo>
                  <a:lnTo>
                    <a:pt x="300" y="387"/>
                  </a:lnTo>
                  <a:lnTo>
                    <a:pt x="298" y="383"/>
                  </a:lnTo>
                  <a:lnTo>
                    <a:pt x="296" y="380"/>
                  </a:lnTo>
                  <a:lnTo>
                    <a:pt x="294" y="378"/>
                  </a:lnTo>
                  <a:lnTo>
                    <a:pt x="291" y="376"/>
                  </a:lnTo>
                  <a:lnTo>
                    <a:pt x="285" y="370"/>
                  </a:lnTo>
                  <a:lnTo>
                    <a:pt x="275" y="362"/>
                  </a:lnTo>
                  <a:lnTo>
                    <a:pt x="266" y="349"/>
                  </a:lnTo>
                  <a:lnTo>
                    <a:pt x="260" y="340"/>
                  </a:lnTo>
                  <a:lnTo>
                    <a:pt x="255" y="332"/>
                  </a:lnTo>
                  <a:lnTo>
                    <a:pt x="251" y="322"/>
                  </a:lnTo>
                  <a:lnTo>
                    <a:pt x="246" y="311"/>
                  </a:lnTo>
                  <a:lnTo>
                    <a:pt x="243" y="300"/>
                  </a:lnTo>
                  <a:lnTo>
                    <a:pt x="240" y="287"/>
                  </a:lnTo>
                  <a:lnTo>
                    <a:pt x="239" y="273"/>
                  </a:lnTo>
                  <a:lnTo>
                    <a:pt x="238" y="258"/>
                  </a:lnTo>
                  <a:lnTo>
                    <a:pt x="238" y="256"/>
                  </a:lnTo>
                  <a:lnTo>
                    <a:pt x="237" y="253"/>
                  </a:lnTo>
                  <a:lnTo>
                    <a:pt x="236" y="250"/>
                  </a:lnTo>
                  <a:lnTo>
                    <a:pt x="233" y="248"/>
                  </a:lnTo>
                  <a:lnTo>
                    <a:pt x="231" y="246"/>
                  </a:lnTo>
                  <a:lnTo>
                    <a:pt x="229" y="245"/>
                  </a:lnTo>
                  <a:lnTo>
                    <a:pt x="226" y="244"/>
                  </a:lnTo>
                  <a:lnTo>
                    <a:pt x="223" y="243"/>
                  </a:lnTo>
                  <a:lnTo>
                    <a:pt x="221" y="242"/>
                  </a:lnTo>
                  <a:lnTo>
                    <a:pt x="218" y="238"/>
                  </a:lnTo>
                  <a:lnTo>
                    <a:pt x="216" y="230"/>
                  </a:lnTo>
                  <a:lnTo>
                    <a:pt x="215" y="220"/>
                  </a:lnTo>
                  <a:lnTo>
                    <a:pt x="216" y="211"/>
                  </a:lnTo>
                  <a:lnTo>
                    <a:pt x="218" y="203"/>
                  </a:lnTo>
                  <a:lnTo>
                    <a:pt x="221" y="199"/>
                  </a:lnTo>
                  <a:lnTo>
                    <a:pt x="223" y="198"/>
                  </a:lnTo>
                  <a:lnTo>
                    <a:pt x="226" y="198"/>
                  </a:lnTo>
                  <a:lnTo>
                    <a:pt x="229" y="197"/>
                  </a:lnTo>
                  <a:lnTo>
                    <a:pt x="231" y="195"/>
                  </a:lnTo>
                  <a:lnTo>
                    <a:pt x="233" y="194"/>
                  </a:lnTo>
                  <a:lnTo>
                    <a:pt x="236" y="191"/>
                  </a:lnTo>
                  <a:lnTo>
                    <a:pt x="237" y="188"/>
                  </a:lnTo>
                  <a:lnTo>
                    <a:pt x="238" y="186"/>
                  </a:lnTo>
                  <a:lnTo>
                    <a:pt x="238" y="183"/>
                  </a:lnTo>
                  <a:lnTo>
                    <a:pt x="237" y="175"/>
                  </a:lnTo>
                  <a:lnTo>
                    <a:pt x="233" y="165"/>
                  </a:lnTo>
                  <a:lnTo>
                    <a:pt x="229" y="146"/>
                  </a:lnTo>
                  <a:lnTo>
                    <a:pt x="225" y="124"/>
                  </a:lnTo>
                  <a:lnTo>
                    <a:pt x="223" y="113"/>
                  </a:lnTo>
                  <a:lnTo>
                    <a:pt x="223" y="102"/>
                  </a:lnTo>
                  <a:lnTo>
                    <a:pt x="224" y="98"/>
                  </a:lnTo>
                  <a:lnTo>
                    <a:pt x="225" y="94"/>
                  </a:lnTo>
                  <a:lnTo>
                    <a:pt x="226" y="90"/>
                  </a:lnTo>
                  <a:lnTo>
                    <a:pt x="228" y="87"/>
                  </a:lnTo>
                  <a:lnTo>
                    <a:pt x="231" y="85"/>
                  </a:lnTo>
                  <a:lnTo>
                    <a:pt x="235" y="83"/>
                  </a:lnTo>
                  <a:lnTo>
                    <a:pt x="238" y="82"/>
                  </a:lnTo>
                  <a:lnTo>
                    <a:pt x="242" y="82"/>
                  </a:lnTo>
                  <a:lnTo>
                    <a:pt x="250" y="82"/>
                  </a:lnTo>
                  <a:lnTo>
                    <a:pt x="258" y="83"/>
                  </a:lnTo>
                  <a:lnTo>
                    <a:pt x="263" y="83"/>
                  </a:lnTo>
                  <a:lnTo>
                    <a:pt x="269" y="81"/>
                  </a:lnTo>
                  <a:lnTo>
                    <a:pt x="271" y="80"/>
                  </a:lnTo>
                  <a:lnTo>
                    <a:pt x="273" y="78"/>
                  </a:lnTo>
                  <a:lnTo>
                    <a:pt x="274" y="76"/>
                  </a:lnTo>
                  <a:lnTo>
                    <a:pt x="275" y="72"/>
                  </a:lnTo>
                  <a:lnTo>
                    <a:pt x="277" y="68"/>
                  </a:lnTo>
                  <a:lnTo>
                    <a:pt x="280" y="64"/>
                  </a:lnTo>
                  <a:lnTo>
                    <a:pt x="283" y="60"/>
                  </a:lnTo>
                  <a:lnTo>
                    <a:pt x="287" y="55"/>
                  </a:lnTo>
                  <a:lnTo>
                    <a:pt x="291" y="51"/>
                  </a:lnTo>
                  <a:lnTo>
                    <a:pt x="298" y="48"/>
                  </a:lnTo>
                  <a:lnTo>
                    <a:pt x="304" y="45"/>
                  </a:lnTo>
                  <a:lnTo>
                    <a:pt x="311" y="41"/>
                  </a:lnTo>
                  <a:lnTo>
                    <a:pt x="327" y="37"/>
                  </a:lnTo>
                  <a:lnTo>
                    <a:pt x="344" y="33"/>
                  </a:lnTo>
                  <a:lnTo>
                    <a:pt x="363" y="31"/>
                  </a:lnTo>
                  <a:lnTo>
                    <a:pt x="384" y="30"/>
                  </a:lnTo>
                  <a:lnTo>
                    <a:pt x="384" y="30"/>
                  </a:lnTo>
                  <a:lnTo>
                    <a:pt x="384" y="30"/>
                  </a:lnTo>
                  <a:lnTo>
                    <a:pt x="405" y="31"/>
                  </a:lnTo>
                  <a:lnTo>
                    <a:pt x="424" y="33"/>
                  </a:lnTo>
                  <a:lnTo>
                    <a:pt x="441" y="37"/>
                  </a:lnTo>
                  <a:lnTo>
                    <a:pt x="458" y="41"/>
                  </a:lnTo>
                  <a:lnTo>
                    <a:pt x="464" y="45"/>
                  </a:lnTo>
                  <a:lnTo>
                    <a:pt x="470" y="48"/>
                  </a:lnTo>
                  <a:lnTo>
                    <a:pt x="476" y="51"/>
                  </a:lnTo>
                  <a:lnTo>
                    <a:pt x="481" y="55"/>
                  </a:lnTo>
                  <a:lnTo>
                    <a:pt x="485" y="60"/>
                  </a:lnTo>
                  <a:lnTo>
                    <a:pt x="489" y="64"/>
                  </a:lnTo>
                  <a:lnTo>
                    <a:pt x="491" y="68"/>
                  </a:lnTo>
                  <a:lnTo>
                    <a:pt x="493" y="72"/>
                  </a:lnTo>
                  <a:lnTo>
                    <a:pt x="495" y="85"/>
                  </a:lnTo>
                  <a:lnTo>
                    <a:pt x="495" y="97"/>
                  </a:lnTo>
                  <a:lnTo>
                    <a:pt x="494" y="110"/>
                  </a:lnTo>
                  <a:lnTo>
                    <a:pt x="492" y="122"/>
                  </a:lnTo>
                  <a:lnTo>
                    <a:pt x="485" y="143"/>
                  </a:lnTo>
                  <a:lnTo>
                    <a:pt x="479" y="160"/>
                  </a:lnTo>
                  <a:lnTo>
                    <a:pt x="475" y="172"/>
                  </a:lnTo>
                  <a:lnTo>
                    <a:pt x="474" y="180"/>
                  </a:lnTo>
                  <a:lnTo>
                    <a:pt x="474" y="183"/>
                  </a:lnTo>
                  <a:lnTo>
                    <a:pt x="475" y="186"/>
                  </a:lnTo>
                  <a:lnTo>
                    <a:pt x="476" y="188"/>
                  </a:lnTo>
                  <a:lnTo>
                    <a:pt x="478" y="190"/>
                  </a:lnTo>
                  <a:lnTo>
                    <a:pt x="480" y="192"/>
                  </a:lnTo>
                  <a:lnTo>
                    <a:pt x="482" y="194"/>
                  </a:lnTo>
                  <a:lnTo>
                    <a:pt x="485" y="195"/>
                  </a:lnTo>
                  <a:lnTo>
                    <a:pt x="489" y="195"/>
                  </a:lnTo>
                  <a:lnTo>
                    <a:pt x="490" y="197"/>
                  </a:lnTo>
                  <a:lnTo>
                    <a:pt x="493" y="201"/>
                  </a:lnTo>
                  <a:lnTo>
                    <a:pt x="495" y="209"/>
                  </a:lnTo>
                  <a:lnTo>
                    <a:pt x="495" y="219"/>
                  </a:lnTo>
                  <a:lnTo>
                    <a:pt x="495" y="230"/>
                  </a:lnTo>
                  <a:lnTo>
                    <a:pt x="493" y="238"/>
                  </a:lnTo>
                  <a:lnTo>
                    <a:pt x="490" y="242"/>
                  </a:lnTo>
                  <a:lnTo>
                    <a:pt x="489" y="243"/>
                  </a:lnTo>
                  <a:lnTo>
                    <a:pt x="485" y="244"/>
                  </a:lnTo>
                  <a:lnTo>
                    <a:pt x="482" y="245"/>
                  </a:lnTo>
                  <a:lnTo>
                    <a:pt x="480" y="246"/>
                  </a:lnTo>
                  <a:lnTo>
                    <a:pt x="478" y="248"/>
                  </a:lnTo>
                  <a:lnTo>
                    <a:pt x="476" y="250"/>
                  </a:lnTo>
                  <a:lnTo>
                    <a:pt x="475" y="253"/>
                  </a:lnTo>
                  <a:lnTo>
                    <a:pt x="474" y="256"/>
                  </a:lnTo>
                  <a:lnTo>
                    <a:pt x="474" y="258"/>
                  </a:lnTo>
                  <a:lnTo>
                    <a:pt x="473" y="273"/>
                  </a:lnTo>
                  <a:lnTo>
                    <a:pt x="471" y="286"/>
                  </a:lnTo>
                  <a:lnTo>
                    <a:pt x="469" y="298"/>
                  </a:lnTo>
                  <a:lnTo>
                    <a:pt x="466" y="308"/>
                  </a:lnTo>
                  <a:lnTo>
                    <a:pt x="463" y="317"/>
                  </a:lnTo>
                  <a:lnTo>
                    <a:pt x="460" y="325"/>
                  </a:lnTo>
                  <a:lnTo>
                    <a:pt x="455" y="333"/>
                  </a:lnTo>
                  <a:lnTo>
                    <a:pt x="451" y="339"/>
                  </a:lnTo>
                  <a:lnTo>
                    <a:pt x="444" y="350"/>
                  </a:lnTo>
                  <a:lnTo>
                    <a:pt x="436" y="357"/>
                  </a:lnTo>
                  <a:lnTo>
                    <a:pt x="431" y="361"/>
                  </a:lnTo>
                  <a:lnTo>
                    <a:pt x="429" y="362"/>
                  </a:lnTo>
                  <a:lnTo>
                    <a:pt x="425" y="364"/>
                  </a:lnTo>
                  <a:lnTo>
                    <a:pt x="422" y="367"/>
                  </a:lnTo>
                  <a:lnTo>
                    <a:pt x="421" y="372"/>
                  </a:lnTo>
                  <a:lnTo>
                    <a:pt x="420" y="376"/>
                  </a:lnTo>
                  <a:lnTo>
                    <a:pt x="420" y="466"/>
                  </a:lnTo>
                  <a:lnTo>
                    <a:pt x="421" y="470"/>
                  </a:lnTo>
                  <a:lnTo>
                    <a:pt x="423" y="474"/>
                  </a:lnTo>
                  <a:lnTo>
                    <a:pt x="426" y="478"/>
                  </a:lnTo>
                  <a:lnTo>
                    <a:pt x="430" y="480"/>
                  </a:lnTo>
                  <a:lnTo>
                    <a:pt x="446" y="485"/>
                  </a:lnTo>
                  <a:lnTo>
                    <a:pt x="460" y="492"/>
                  </a:lnTo>
                  <a:lnTo>
                    <a:pt x="475" y="497"/>
                  </a:lnTo>
                  <a:lnTo>
                    <a:pt x="490" y="503"/>
                  </a:lnTo>
                  <a:lnTo>
                    <a:pt x="505" y="509"/>
                  </a:lnTo>
                  <a:lnTo>
                    <a:pt x="520" y="514"/>
                  </a:lnTo>
                  <a:lnTo>
                    <a:pt x="529" y="4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5D2F3953-A08E-4889-9235-D7DE1AE035E1}"/>
              </a:ext>
            </a:extLst>
          </p:cNvPr>
          <p:cNvSpPr/>
          <p:nvPr/>
        </p:nvSpPr>
        <p:spPr>
          <a:xfrm>
            <a:off x="5214152" y="4694387"/>
            <a:ext cx="1705304" cy="480412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5DCE17BC-7B19-44F9-B5DC-8770197E81DB}"/>
              </a:ext>
            </a:extLst>
          </p:cNvPr>
          <p:cNvSpPr/>
          <p:nvPr/>
        </p:nvSpPr>
        <p:spPr>
          <a:xfrm>
            <a:off x="4322164" y="5201093"/>
            <a:ext cx="3547671" cy="87716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Setiap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Pegawai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ASN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tidak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berpihak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dari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segala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bentuk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pengaruh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manapun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dan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tidak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memihak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kepada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kepentingan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siapapun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en-US" sz="100" dirty="0">
              <a:solidFill>
                <a:schemeClr val="bg1"/>
              </a:solidFill>
              <a:latin typeface="Bookman Old Style" panose="0205060405050502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(UU 5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Tahun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2014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Pasal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2 </a:t>
            </a:r>
            <a:r>
              <a:rPr lang="en-US" sz="1200" dirty="0" err="1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huruf</a:t>
            </a:r>
            <a:r>
              <a:rPr lang="en-US" sz="1200" dirty="0">
                <a:solidFill>
                  <a:schemeClr val="bg1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f)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729DC4-BFE9-4E6C-67EC-7FE1A261E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67840">
            <a:off x="-531338" y="-4554155"/>
            <a:ext cx="14540347" cy="15404907"/>
            <a:chOff x="0" y="0"/>
            <a:chExt cx="29080694" cy="30809815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3" name="Group 3"/>
            <p:cNvGrpSpPr/>
            <p:nvPr/>
          </p:nvGrpSpPr>
          <p:grpSpPr>
            <a:xfrm>
              <a:off x="0" y="10651141"/>
              <a:ext cx="20158674" cy="20158674"/>
              <a:chOff x="0" y="0"/>
              <a:chExt cx="6350000" cy="6350000"/>
            </a:xfrm>
            <a:grpFill/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" name="Group 5"/>
            <p:cNvGrpSpPr/>
            <p:nvPr/>
          </p:nvGrpSpPr>
          <p:grpSpPr>
            <a:xfrm rot="2194720">
              <a:off x="5188137" y="4079216"/>
              <a:ext cx="20096439" cy="19382344"/>
              <a:chOff x="0" y="0"/>
              <a:chExt cx="2990471" cy="2884210"/>
            </a:xfrm>
            <a:grpFill/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990471" cy="2884210"/>
              </a:xfrm>
              <a:custGeom>
                <a:avLst/>
                <a:gdLst/>
                <a:ahLst/>
                <a:cxnLst/>
                <a:rect l="l" t="t" r="r" b="b"/>
                <a:pathLst>
                  <a:path w="2990471" h="2884210">
                    <a:moveTo>
                      <a:pt x="0" y="0"/>
                    </a:moveTo>
                    <a:lnTo>
                      <a:pt x="2990471" y="0"/>
                    </a:lnTo>
                    <a:lnTo>
                      <a:pt x="2990471" y="2884210"/>
                    </a:lnTo>
                    <a:lnTo>
                      <a:pt x="0" y="2884210"/>
                    </a:ln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9835" r="9835"/>
          <a:stretch>
            <a:fillRect/>
          </a:stretch>
        </p:blipFill>
        <p:spPr>
          <a:xfrm>
            <a:off x="10327721" y="6303196"/>
            <a:ext cx="1691245" cy="55480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22116" y="154409"/>
            <a:ext cx="11092403" cy="95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6A2"/>
                </a:solidFill>
                <a:effectLst/>
                <a:uLnTx/>
                <a:uFillTx/>
                <a:latin typeface="Bahnschrift" panose="020B0502040204020203" pitchFamily="34" charset="0"/>
                <a:cs typeface="+mn-cs"/>
              </a:rPr>
              <a:t>URGENSI PENEGAKAN NSPK </a:t>
            </a:r>
          </a:p>
          <a:p>
            <a:pPr marL="0" marR="0" lvl="0" indent="0" algn="r" defTabSz="914400" rtl="0" eaLnBrk="1" fontAlgn="auto" latinLnBrk="0" hangingPunct="1">
              <a:lnSpc>
                <a:spcPts val="38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6A2"/>
                </a:solidFill>
                <a:effectLst/>
                <a:uLnTx/>
                <a:uFillTx/>
                <a:latin typeface="Bahnschrift" panose="020B0502040204020203" pitchFamily="34" charset="0"/>
                <a:cs typeface="+mn-cs"/>
              </a:rPr>
              <a:t>MANAJEMEN ASN SECARA KONSISTEN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AA4820E5-E500-4B43-9916-A0D66308ED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6635" y="238730"/>
            <a:ext cx="1828816" cy="579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17E732-9F9E-4BD7-BA3E-E99B2D5B9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50" t="15561" r="27670" b="28683"/>
          <a:stretch/>
        </p:blipFill>
        <p:spPr>
          <a:xfrm>
            <a:off x="768787" y="2965064"/>
            <a:ext cx="5411972" cy="2778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5399DE-44C5-42A6-BF4B-2882CE34DF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34" t="26725" r="35552" b="31628"/>
          <a:stretch/>
        </p:blipFill>
        <p:spPr>
          <a:xfrm>
            <a:off x="6530085" y="3574667"/>
            <a:ext cx="5288740" cy="2209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F1FE9B-DBFF-05D2-1FC2-4F812CD242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49" y="6236120"/>
            <a:ext cx="1587729" cy="570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1B1B30-25E6-993B-60A8-A278D4D4AE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93" y="238730"/>
            <a:ext cx="1385573" cy="70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E06770-FF20-0228-C945-C853F9CCE2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417" y="1167227"/>
            <a:ext cx="5505900" cy="1545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B47EFB-D49C-396A-7085-95198F6CE1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9301" y="1159992"/>
            <a:ext cx="5960699" cy="212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61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F28A8E-E167-B938-CEBA-CAE42D4EA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0" t="24594" r="12474" b="21238"/>
          <a:stretch/>
        </p:blipFill>
        <p:spPr>
          <a:xfrm>
            <a:off x="1118647" y="1093509"/>
            <a:ext cx="9954705" cy="57644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4D2E46-3BC2-80C3-8C9D-35E0AF80D6A8}"/>
              </a:ext>
            </a:extLst>
          </p:cNvPr>
          <p:cNvGrpSpPr/>
          <p:nvPr/>
        </p:nvGrpSpPr>
        <p:grpSpPr>
          <a:xfrm rot="16200000">
            <a:off x="7991278" y="2645410"/>
            <a:ext cx="6850905" cy="1574276"/>
            <a:chOff x="0" y="4948862"/>
            <a:chExt cx="12192000" cy="190913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B966E655-5694-E031-7782-B432E2E0B635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B56BD90-9E90-E5A7-24F7-79B2332A6F88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8E79C9A-44BD-BF60-315D-07639F0E9072}"/>
              </a:ext>
            </a:extLst>
          </p:cNvPr>
          <p:cNvGrpSpPr/>
          <p:nvPr/>
        </p:nvGrpSpPr>
        <p:grpSpPr>
          <a:xfrm rot="5400000">
            <a:off x="-2638315" y="2645409"/>
            <a:ext cx="6850905" cy="1574276"/>
            <a:chOff x="0" y="4948862"/>
            <a:chExt cx="12192000" cy="190913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10CFDD2-C6EE-5C48-BA6F-DDCAAC9C03D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1C269EE-8773-7732-8B30-5D6DC4385999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B21BD53-07B4-DAF4-1864-8B7B7C81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6324A135-E07D-1189-C010-4992AA545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3893" y="292380"/>
            <a:ext cx="1828816" cy="579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7F7299-499A-6936-EDAD-8A98685BC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22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AD2C2C-8CA1-67A4-F573-5D5980333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t="13028" r="11807" b="11314"/>
          <a:stretch/>
        </p:blipFill>
        <p:spPr>
          <a:xfrm>
            <a:off x="1131241" y="893489"/>
            <a:ext cx="9692407" cy="518866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CF34645-10AF-4AB4-83EA-BF059F6BEB4D}"/>
              </a:ext>
            </a:extLst>
          </p:cNvPr>
          <p:cNvGrpSpPr/>
          <p:nvPr/>
        </p:nvGrpSpPr>
        <p:grpSpPr>
          <a:xfrm>
            <a:off x="10928712" y="6378850"/>
            <a:ext cx="947290" cy="270982"/>
            <a:chOff x="4103688" y="-2378075"/>
            <a:chExt cx="1309687" cy="374650"/>
          </a:xfrm>
          <a:solidFill>
            <a:srgbClr val="468DC3"/>
          </a:solidFill>
        </p:grpSpPr>
        <p:sp>
          <p:nvSpPr>
            <p:cNvPr id="35" name="Freeform 254">
              <a:extLst>
                <a:ext uri="{FF2B5EF4-FFF2-40B4-BE49-F238E27FC236}">
                  <a16:creationId xmlns:a16="http://schemas.microsoft.com/office/drawing/2014/main" xmlns="" id="{3BD74B41-BA0A-4A11-9DA4-862150365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688" y="-2374900"/>
              <a:ext cx="182562" cy="288925"/>
            </a:xfrm>
            <a:custGeom>
              <a:avLst/>
              <a:gdLst>
                <a:gd name="T0" fmla="*/ 43 w 61"/>
                <a:gd name="T1" fmla="*/ 47 h 95"/>
                <a:gd name="T2" fmla="*/ 30 w 61"/>
                <a:gd name="T3" fmla="*/ 55 h 95"/>
                <a:gd name="T4" fmla="*/ 11 w 61"/>
                <a:gd name="T5" fmla="*/ 83 h 95"/>
                <a:gd name="T6" fmla="*/ 11 w 61"/>
                <a:gd name="T7" fmla="*/ 85 h 95"/>
                <a:gd name="T8" fmla="*/ 57 w 61"/>
                <a:gd name="T9" fmla="*/ 85 h 95"/>
                <a:gd name="T10" fmla="*/ 60 w 61"/>
                <a:gd name="T11" fmla="*/ 88 h 95"/>
                <a:gd name="T12" fmla="*/ 60 w 61"/>
                <a:gd name="T13" fmla="*/ 93 h 95"/>
                <a:gd name="T14" fmla="*/ 57 w 61"/>
                <a:gd name="T15" fmla="*/ 95 h 95"/>
                <a:gd name="T16" fmla="*/ 3 w 61"/>
                <a:gd name="T17" fmla="*/ 95 h 95"/>
                <a:gd name="T18" fmla="*/ 0 w 61"/>
                <a:gd name="T19" fmla="*/ 93 h 95"/>
                <a:gd name="T20" fmla="*/ 0 w 61"/>
                <a:gd name="T21" fmla="*/ 83 h 95"/>
                <a:gd name="T22" fmla="*/ 21 w 61"/>
                <a:gd name="T23" fmla="*/ 49 h 95"/>
                <a:gd name="T24" fmla="*/ 35 w 61"/>
                <a:gd name="T25" fmla="*/ 40 h 95"/>
                <a:gd name="T26" fmla="*/ 49 w 61"/>
                <a:gd name="T27" fmla="*/ 22 h 95"/>
                <a:gd name="T28" fmla="*/ 28 w 61"/>
                <a:gd name="T29" fmla="*/ 9 h 95"/>
                <a:gd name="T30" fmla="*/ 4 w 61"/>
                <a:gd name="T31" fmla="*/ 11 h 95"/>
                <a:gd name="T32" fmla="*/ 3 w 61"/>
                <a:gd name="T33" fmla="*/ 11 h 95"/>
                <a:gd name="T34" fmla="*/ 1 w 61"/>
                <a:gd name="T35" fmla="*/ 9 h 95"/>
                <a:gd name="T36" fmla="*/ 1 w 61"/>
                <a:gd name="T37" fmla="*/ 4 h 95"/>
                <a:gd name="T38" fmla="*/ 4 w 61"/>
                <a:gd name="T39" fmla="*/ 2 h 95"/>
                <a:gd name="T40" fmla="*/ 28 w 61"/>
                <a:gd name="T41" fmla="*/ 0 h 95"/>
                <a:gd name="T42" fmla="*/ 61 w 61"/>
                <a:gd name="T43" fmla="*/ 22 h 95"/>
                <a:gd name="T44" fmla="*/ 43 w 61"/>
                <a:gd name="T45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95">
                  <a:moveTo>
                    <a:pt x="43" y="47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5" y="65"/>
                    <a:pt x="11" y="72"/>
                    <a:pt x="11" y="83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9" y="85"/>
                    <a:pt x="60" y="86"/>
                    <a:pt x="60" y="88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5"/>
                    <a:pt x="59" y="95"/>
                    <a:pt x="57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4"/>
                    <a:pt x="0" y="9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69"/>
                    <a:pt x="6" y="58"/>
                    <a:pt x="21" y="4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46" y="33"/>
                    <a:pt x="49" y="30"/>
                    <a:pt x="49" y="22"/>
                  </a:cubicBezTo>
                  <a:cubicBezTo>
                    <a:pt x="49" y="13"/>
                    <a:pt x="43" y="9"/>
                    <a:pt x="28" y="9"/>
                  </a:cubicBezTo>
                  <a:cubicBezTo>
                    <a:pt x="21" y="9"/>
                    <a:pt x="12" y="10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2" y="11"/>
                    <a:pt x="1" y="10"/>
                    <a:pt x="1" y="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1" y="0"/>
                    <a:pt x="20" y="0"/>
                    <a:pt x="28" y="0"/>
                  </a:cubicBezTo>
                  <a:cubicBezTo>
                    <a:pt x="51" y="0"/>
                    <a:pt x="61" y="7"/>
                    <a:pt x="61" y="22"/>
                  </a:cubicBezTo>
                  <a:cubicBezTo>
                    <a:pt x="61" y="33"/>
                    <a:pt x="56" y="39"/>
                    <a:pt x="43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255">
              <a:extLst>
                <a:ext uri="{FF2B5EF4-FFF2-40B4-BE49-F238E27FC236}">
                  <a16:creationId xmlns:a16="http://schemas.microsoft.com/office/drawing/2014/main" xmlns="" id="{70015F1F-F2D6-4D60-A53E-7C7EDFAFDF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8463" y="-2308225"/>
              <a:ext cx="211137" cy="304800"/>
            </a:xfrm>
            <a:custGeom>
              <a:avLst/>
              <a:gdLst>
                <a:gd name="T0" fmla="*/ 68 w 70"/>
                <a:gd name="T1" fmla="*/ 74 h 100"/>
                <a:gd name="T2" fmla="*/ 56 w 70"/>
                <a:gd name="T3" fmla="*/ 74 h 100"/>
                <a:gd name="T4" fmla="*/ 56 w 70"/>
                <a:gd name="T5" fmla="*/ 98 h 100"/>
                <a:gd name="T6" fmla="*/ 54 w 70"/>
                <a:gd name="T7" fmla="*/ 100 h 100"/>
                <a:gd name="T8" fmla="*/ 46 w 70"/>
                <a:gd name="T9" fmla="*/ 100 h 100"/>
                <a:gd name="T10" fmla="*/ 44 w 70"/>
                <a:gd name="T11" fmla="*/ 98 h 100"/>
                <a:gd name="T12" fmla="*/ 44 w 70"/>
                <a:gd name="T13" fmla="*/ 74 h 100"/>
                <a:gd name="T14" fmla="*/ 5 w 70"/>
                <a:gd name="T15" fmla="*/ 74 h 100"/>
                <a:gd name="T16" fmla="*/ 0 w 70"/>
                <a:gd name="T17" fmla="*/ 68 h 100"/>
                <a:gd name="T18" fmla="*/ 0 w 70"/>
                <a:gd name="T19" fmla="*/ 63 h 100"/>
                <a:gd name="T20" fmla="*/ 1 w 70"/>
                <a:gd name="T21" fmla="*/ 58 h 100"/>
                <a:gd name="T22" fmla="*/ 41 w 70"/>
                <a:gd name="T23" fmla="*/ 2 h 100"/>
                <a:gd name="T24" fmla="*/ 45 w 70"/>
                <a:gd name="T25" fmla="*/ 0 h 100"/>
                <a:gd name="T26" fmla="*/ 52 w 70"/>
                <a:gd name="T27" fmla="*/ 0 h 100"/>
                <a:gd name="T28" fmla="*/ 56 w 70"/>
                <a:gd name="T29" fmla="*/ 3 h 100"/>
                <a:gd name="T30" fmla="*/ 56 w 70"/>
                <a:gd name="T31" fmla="*/ 63 h 100"/>
                <a:gd name="T32" fmla="*/ 68 w 70"/>
                <a:gd name="T33" fmla="*/ 63 h 100"/>
                <a:gd name="T34" fmla="*/ 70 w 70"/>
                <a:gd name="T35" fmla="*/ 66 h 100"/>
                <a:gd name="T36" fmla="*/ 70 w 70"/>
                <a:gd name="T37" fmla="*/ 71 h 100"/>
                <a:gd name="T38" fmla="*/ 68 w 70"/>
                <a:gd name="T39" fmla="*/ 74 h 100"/>
                <a:gd name="T40" fmla="*/ 44 w 70"/>
                <a:gd name="T41" fmla="*/ 17 h 100"/>
                <a:gd name="T42" fmla="*/ 43 w 70"/>
                <a:gd name="T43" fmla="*/ 17 h 100"/>
                <a:gd name="T44" fmla="*/ 43 w 70"/>
                <a:gd name="T45" fmla="*/ 17 h 100"/>
                <a:gd name="T46" fmla="*/ 42 w 70"/>
                <a:gd name="T47" fmla="*/ 17 h 100"/>
                <a:gd name="T48" fmla="*/ 11 w 70"/>
                <a:gd name="T49" fmla="*/ 61 h 100"/>
                <a:gd name="T50" fmla="*/ 11 w 70"/>
                <a:gd name="T51" fmla="*/ 63 h 100"/>
                <a:gd name="T52" fmla="*/ 12 w 70"/>
                <a:gd name="T53" fmla="*/ 63 h 100"/>
                <a:gd name="T54" fmla="*/ 44 w 70"/>
                <a:gd name="T55" fmla="*/ 63 h 100"/>
                <a:gd name="T56" fmla="*/ 44 w 70"/>
                <a:gd name="T57" fmla="*/ 1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" h="100">
                  <a:moveTo>
                    <a:pt x="68" y="74"/>
                  </a:moveTo>
                  <a:cubicBezTo>
                    <a:pt x="56" y="74"/>
                    <a:pt x="56" y="74"/>
                    <a:pt x="56" y="74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5" y="100"/>
                    <a:pt x="54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4" y="100"/>
                    <a:pt x="44" y="99"/>
                    <a:pt x="44" y="98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1" y="74"/>
                    <a:pt x="0" y="72"/>
                    <a:pt x="0" y="6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0"/>
                    <a:pt x="1" y="58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2" y="0"/>
                    <a:pt x="45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5" y="0"/>
                    <a:pt x="56" y="1"/>
                    <a:pt x="56" y="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3"/>
                    <a:pt x="70" y="64"/>
                    <a:pt x="70" y="66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3"/>
                    <a:pt x="69" y="74"/>
                    <a:pt x="68" y="74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2" y="17"/>
                    <a:pt x="42" y="17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2"/>
                    <a:pt x="11" y="62"/>
                    <a:pt x="11" y="63"/>
                  </a:cubicBezTo>
                  <a:cubicBezTo>
                    <a:pt x="11" y="63"/>
                    <a:pt x="11" y="63"/>
                    <a:pt x="12" y="63"/>
                  </a:cubicBezTo>
                  <a:cubicBezTo>
                    <a:pt x="44" y="63"/>
                    <a:pt x="44" y="63"/>
                    <a:pt x="44" y="63"/>
                  </a:cubicBezTo>
                  <a:lnTo>
                    <a:pt x="4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256">
              <a:extLst>
                <a:ext uri="{FF2B5EF4-FFF2-40B4-BE49-F238E27FC236}">
                  <a16:creationId xmlns:a16="http://schemas.microsoft.com/office/drawing/2014/main" xmlns="" id="{C4CE39B4-6254-4FFC-BA20-495537310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025" y="-2374900"/>
              <a:ext cx="34925" cy="292100"/>
            </a:xfrm>
            <a:custGeom>
              <a:avLst/>
              <a:gdLst>
                <a:gd name="T0" fmla="*/ 11 w 12"/>
                <a:gd name="T1" fmla="*/ 95 h 96"/>
                <a:gd name="T2" fmla="*/ 10 w 12"/>
                <a:gd name="T3" fmla="*/ 96 h 96"/>
                <a:gd name="T4" fmla="*/ 3 w 12"/>
                <a:gd name="T5" fmla="*/ 96 h 96"/>
                <a:gd name="T6" fmla="*/ 1 w 12"/>
                <a:gd name="T7" fmla="*/ 95 h 96"/>
                <a:gd name="T8" fmla="*/ 0 w 12"/>
                <a:gd name="T9" fmla="*/ 93 h 96"/>
                <a:gd name="T10" fmla="*/ 0 w 12"/>
                <a:gd name="T11" fmla="*/ 2 h 96"/>
                <a:gd name="T12" fmla="*/ 1 w 12"/>
                <a:gd name="T13" fmla="*/ 1 h 96"/>
                <a:gd name="T14" fmla="*/ 3 w 12"/>
                <a:gd name="T15" fmla="*/ 0 h 96"/>
                <a:gd name="T16" fmla="*/ 10 w 12"/>
                <a:gd name="T17" fmla="*/ 0 h 96"/>
                <a:gd name="T18" fmla="*/ 11 w 12"/>
                <a:gd name="T19" fmla="*/ 1 h 96"/>
                <a:gd name="T20" fmla="*/ 12 w 12"/>
                <a:gd name="T21" fmla="*/ 2 h 96"/>
                <a:gd name="T22" fmla="*/ 12 w 12"/>
                <a:gd name="T23" fmla="*/ 93 h 96"/>
                <a:gd name="T24" fmla="*/ 11 w 12"/>
                <a:gd name="T25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6">
                  <a:moveTo>
                    <a:pt x="11" y="95"/>
                  </a:moveTo>
                  <a:cubicBezTo>
                    <a:pt x="11" y="95"/>
                    <a:pt x="10" y="96"/>
                    <a:pt x="10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6"/>
                    <a:pt x="1" y="95"/>
                    <a:pt x="1" y="95"/>
                  </a:cubicBezTo>
                  <a:cubicBezTo>
                    <a:pt x="0" y="94"/>
                    <a:pt x="0" y="94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2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2" y="94"/>
                    <a:pt x="12" y="94"/>
                    <a:pt x="11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257">
              <a:extLst>
                <a:ext uri="{FF2B5EF4-FFF2-40B4-BE49-F238E27FC236}">
                  <a16:creationId xmlns:a16="http://schemas.microsoft.com/office/drawing/2014/main" xmlns="" id="{39F9AD79-BD1F-4A45-B55C-3517BA91B7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3450" y="-2378075"/>
              <a:ext cx="36512" cy="295275"/>
            </a:xfrm>
            <a:custGeom>
              <a:avLst/>
              <a:gdLst>
                <a:gd name="T0" fmla="*/ 11 w 12"/>
                <a:gd name="T1" fmla="*/ 15 h 97"/>
                <a:gd name="T2" fmla="*/ 9 w 12"/>
                <a:gd name="T3" fmla="*/ 15 h 97"/>
                <a:gd name="T4" fmla="*/ 3 w 12"/>
                <a:gd name="T5" fmla="*/ 15 h 97"/>
                <a:gd name="T6" fmla="*/ 1 w 12"/>
                <a:gd name="T7" fmla="*/ 15 h 97"/>
                <a:gd name="T8" fmla="*/ 0 w 12"/>
                <a:gd name="T9" fmla="*/ 13 h 97"/>
                <a:gd name="T10" fmla="*/ 0 w 12"/>
                <a:gd name="T11" fmla="*/ 3 h 97"/>
                <a:gd name="T12" fmla="*/ 1 w 12"/>
                <a:gd name="T13" fmla="*/ 1 h 97"/>
                <a:gd name="T14" fmla="*/ 3 w 12"/>
                <a:gd name="T15" fmla="*/ 0 h 97"/>
                <a:gd name="T16" fmla="*/ 9 w 12"/>
                <a:gd name="T17" fmla="*/ 0 h 97"/>
                <a:gd name="T18" fmla="*/ 11 w 12"/>
                <a:gd name="T19" fmla="*/ 1 h 97"/>
                <a:gd name="T20" fmla="*/ 12 w 12"/>
                <a:gd name="T21" fmla="*/ 3 h 97"/>
                <a:gd name="T22" fmla="*/ 12 w 12"/>
                <a:gd name="T23" fmla="*/ 13 h 97"/>
                <a:gd name="T24" fmla="*/ 11 w 12"/>
                <a:gd name="T25" fmla="*/ 15 h 97"/>
                <a:gd name="T26" fmla="*/ 11 w 12"/>
                <a:gd name="T27" fmla="*/ 96 h 97"/>
                <a:gd name="T28" fmla="*/ 9 w 12"/>
                <a:gd name="T29" fmla="*/ 97 h 97"/>
                <a:gd name="T30" fmla="*/ 3 w 12"/>
                <a:gd name="T31" fmla="*/ 97 h 97"/>
                <a:gd name="T32" fmla="*/ 1 w 12"/>
                <a:gd name="T33" fmla="*/ 96 h 97"/>
                <a:gd name="T34" fmla="*/ 0 w 12"/>
                <a:gd name="T35" fmla="*/ 94 h 97"/>
                <a:gd name="T36" fmla="*/ 0 w 12"/>
                <a:gd name="T37" fmla="*/ 29 h 97"/>
                <a:gd name="T38" fmla="*/ 1 w 12"/>
                <a:gd name="T39" fmla="*/ 27 h 97"/>
                <a:gd name="T40" fmla="*/ 3 w 12"/>
                <a:gd name="T41" fmla="*/ 27 h 97"/>
                <a:gd name="T42" fmla="*/ 9 w 12"/>
                <a:gd name="T43" fmla="*/ 27 h 97"/>
                <a:gd name="T44" fmla="*/ 11 w 12"/>
                <a:gd name="T45" fmla="*/ 27 h 97"/>
                <a:gd name="T46" fmla="*/ 12 w 12"/>
                <a:gd name="T47" fmla="*/ 29 h 97"/>
                <a:gd name="T48" fmla="*/ 12 w 12"/>
                <a:gd name="T49" fmla="*/ 94 h 97"/>
                <a:gd name="T50" fmla="*/ 11 w 12"/>
                <a:gd name="T51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97">
                  <a:moveTo>
                    <a:pt x="11" y="15"/>
                  </a:moveTo>
                  <a:cubicBezTo>
                    <a:pt x="11" y="15"/>
                    <a:pt x="10" y="15"/>
                    <a:pt x="9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1" y="15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1" y="15"/>
                  </a:cubicBezTo>
                  <a:close/>
                  <a:moveTo>
                    <a:pt x="11" y="96"/>
                  </a:moveTo>
                  <a:cubicBezTo>
                    <a:pt x="10" y="96"/>
                    <a:pt x="10" y="97"/>
                    <a:pt x="9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2" y="97"/>
                    <a:pt x="1" y="96"/>
                    <a:pt x="1" y="96"/>
                  </a:cubicBezTo>
                  <a:cubicBezTo>
                    <a:pt x="0" y="95"/>
                    <a:pt x="0" y="95"/>
                    <a:pt x="0" y="9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8"/>
                    <a:pt x="1" y="27"/>
                  </a:cubicBezTo>
                  <a:cubicBezTo>
                    <a:pt x="1" y="27"/>
                    <a:pt x="2" y="27"/>
                    <a:pt x="3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1" y="28"/>
                    <a:pt x="12" y="28"/>
                    <a:pt x="12" y="2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5"/>
                    <a:pt x="11" y="95"/>
                    <a:pt x="11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58">
              <a:extLst>
                <a:ext uri="{FF2B5EF4-FFF2-40B4-BE49-F238E27FC236}">
                  <a16:creationId xmlns:a16="http://schemas.microsoft.com/office/drawing/2014/main" xmlns="" id="{5796D783-CBD6-4483-9C65-B66A3B509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763" y="-2374900"/>
              <a:ext cx="171450" cy="295275"/>
            </a:xfrm>
            <a:custGeom>
              <a:avLst/>
              <a:gdLst>
                <a:gd name="T0" fmla="*/ 56 w 57"/>
                <a:gd name="T1" fmla="*/ 93 h 97"/>
                <a:gd name="T2" fmla="*/ 54 w 57"/>
                <a:gd name="T3" fmla="*/ 94 h 97"/>
                <a:gd name="T4" fmla="*/ 41 w 57"/>
                <a:gd name="T5" fmla="*/ 96 h 97"/>
                <a:gd name="T6" fmla="*/ 29 w 57"/>
                <a:gd name="T7" fmla="*/ 97 h 97"/>
                <a:gd name="T8" fmla="*/ 16 w 57"/>
                <a:gd name="T9" fmla="*/ 94 h 97"/>
                <a:gd name="T10" fmla="*/ 7 w 57"/>
                <a:gd name="T11" fmla="*/ 88 h 97"/>
                <a:gd name="T12" fmla="*/ 2 w 57"/>
                <a:gd name="T13" fmla="*/ 78 h 97"/>
                <a:gd name="T14" fmla="*/ 0 w 57"/>
                <a:gd name="T15" fmla="*/ 65 h 97"/>
                <a:gd name="T16" fmla="*/ 0 w 57"/>
                <a:gd name="T17" fmla="*/ 56 h 97"/>
                <a:gd name="T18" fmla="*/ 7 w 57"/>
                <a:gd name="T19" fmla="*/ 33 h 97"/>
                <a:gd name="T20" fmla="*/ 29 w 57"/>
                <a:gd name="T21" fmla="*/ 25 h 97"/>
                <a:gd name="T22" fmla="*/ 37 w 57"/>
                <a:gd name="T23" fmla="*/ 25 h 97"/>
                <a:gd name="T24" fmla="*/ 45 w 57"/>
                <a:gd name="T25" fmla="*/ 26 h 97"/>
                <a:gd name="T26" fmla="*/ 45 w 57"/>
                <a:gd name="T27" fmla="*/ 2 h 97"/>
                <a:gd name="T28" fmla="*/ 46 w 57"/>
                <a:gd name="T29" fmla="*/ 1 h 97"/>
                <a:gd name="T30" fmla="*/ 47 w 57"/>
                <a:gd name="T31" fmla="*/ 0 h 97"/>
                <a:gd name="T32" fmla="*/ 54 w 57"/>
                <a:gd name="T33" fmla="*/ 0 h 97"/>
                <a:gd name="T34" fmla="*/ 56 w 57"/>
                <a:gd name="T35" fmla="*/ 1 h 97"/>
                <a:gd name="T36" fmla="*/ 57 w 57"/>
                <a:gd name="T37" fmla="*/ 2 h 97"/>
                <a:gd name="T38" fmla="*/ 57 w 57"/>
                <a:gd name="T39" fmla="*/ 91 h 97"/>
                <a:gd name="T40" fmla="*/ 56 w 57"/>
                <a:gd name="T41" fmla="*/ 93 h 97"/>
                <a:gd name="T42" fmla="*/ 45 w 57"/>
                <a:gd name="T43" fmla="*/ 35 h 97"/>
                <a:gd name="T44" fmla="*/ 37 w 57"/>
                <a:gd name="T45" fmla="*/ 35 h 97"/>
                <a:gd name="T46" fmla="*/ 29 w 57"/>
                <a:gd name="T47" fmla="*/ 35 h 97"/>
                <a:gd name="T48" fmla="*/ 16 w 57"/>
                <a:gd name="T49" fmla="*/ 40 h 97"/>
                <a:gd name="T50" fmla="*/ 12 w 57"/>
                <a:gd name="T51" fmla="*/ 56 h 97"/>
                <a:gd name="T52" fmla="*/ 12 w 57"/>
                <a:gd name="T53" fmla="*/ 65 h 97"/>
                <a:gd name="T54" fmla="*/ 16 w 57"/>
                <a:gd name="T55" fmla="*/ 81 h 97"/>
                <a:gd name="T56" fmla="*/ 29 w 57"/>
                <a:gd name="T57" fmla="*/ 87 h 97"/>
                <a:gd name="T58" fmla="*/ 37 w 57"/>
                <a:gd name="T59" fmla="*/ 86 h 97"/>
                <a:gd name="T60" fmla="*/ 45 w 57"/>
                <a:gd name="T61" fmla="*/ 86 h 97"/>
                <a:gd name="T62" fmla="*/ 45 w 57"/>
                <a:gd name="T63" fmla="*/ 3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97">
                  <a:moveTo>
                    <a:pt x="56" y="93"/>
                  </a:moveTo>
                  <a:cubicBezTo>
                    <a:pt x="56" y="94"/>
                    <a:pt x="55" y="94"/>
                    <a:pt x="54" y="94"/>
                  </a:cubicBezTo>
                  <a:cubicBezTo>
                    <a:pt x="50" y="95"/>
                    <a:pt x="46" y="96"/>
                    <a:pt x="41" y="96"/>
                  </a:cubicBezTo>
                  <a:cubicBezTo>
                    <a:pt x="37" y="96"/>
                    <a:pt x="33" y="97"/>
                    <a:pt x="29" y="97"/>
                  </a:cubicBezTo>
                  <a:cubicBezTo>
                    <a:pt x="24" y="97"/>
                    <a:pt x="20" y="96"/>
                    <a:pt x="16" y="94"/>
                  </a:cubicBezTo>
                  <a:cubicBezTo>
                    <a:pt x="13" y="93"/>
                    <a:pt x="10" y="91"/>
                    <a:pt x="7" y="88"/>
                  </a:cubicBezTo>
                  <a:cubicBezTo>
                    <a:pt x="5" y="85"/>
                    <a:pt x="3" y="82"/>
                    <a:pt x="2" y="78"/>
                  </a:cubicBezTo>
                  <a:cubicBezTo>
                    <a:pt x="1" y="74"/>
                    <a:pt x="0" y="70"/>
                    <a:pt x="0" y="6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6"/>
                    <a:pt x="3" y="38"/>
                    <a:pt x="7" y="33"/>
                  </a:cubicBezTo>
                  <a:cubicBezTo>
                    <a:pt x="12" y="27"/>
                    <a:pt x="19" y="25"/>
                    <a:pt x="29" y="25"/>
                  </a:cubicBezTo>
                  <a:cubicBezTo>
                    <a:pt x="31" y="25"/>
                    <a:pt x="34" y="25"/>
                    <a:pt x="37" y="25"/>
                  </a:cubicBezTo>
                  <a:cubicBezTo>
                    <a:pt x="40" y="25"/>
                    <a:pt x="42" y="26"/>
                    <a:pt x="45" y="2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1"/>
                    <a:pt x="46" y="1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0"/>
                    <a:pt x="56" y="1"/>
                  </a:cubicBezTo>
                  <a:cubicBezTo>
                    <a:pt x="56" y="1"/>
                    <a:pt x="57" y="2"/>
                    <a:pt x="57" y="2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7" y="92"/>
                    <a:pt x="57" y="93"/>
                    <a:pt x="56" y="93"/>
                  </a:cubicBezTo>
                  <a:close/>
                  <a:moveTo>
                    <a:pt x="45" y="35"/>
                  </a:moveTo>
                  <a:cubicBezTo>
                    <a:pt x="43" y="35"/>
                    <a:pt x="40" y="35"/>
                    <a:pt x="37" y="35"/>
                  </a:cubicBezTo>
                  <a:cubicBezTo>
                    <a:pt x="34" y="35"/>
                    <a:pt x="31" y="35"/>
                    <a:pt x="29" y="35"/>
                  </a:cubicBezTo>
                  <a:cubicBezTo>
                    <a:pt x="23" y="35"/>
                    <a:pt x="18" y="36"/>
                    <a:pt x="16" y="40"/>
                  </a:cubicBezTo>
                  <a:cubicBezTo>
                    <a:pt x="13" y="44"/>
                    <a:pt x="12" y="49"/>
                    <a:pt x="12" y="56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72"/>
                    <a:pt x="13" y="77"/>
                    <a:pt x="16" y="81"/>
                  </a:cubicBezTo>
                  <a:cubicBezTo>
                    <a:pt x="18" y="85"/>
                    <a:pt x="23" y="87"/>
                    <a:pt x="29" y="87"/>
                  </a:cubicBezTo>
                  <a:cubicBezTo>
                    <a:pt x="32" y="87"/>
                    <a:pt x="34" y="87"/>
                    <a:pt x="37" y="86"/>
                  </a:cubicBezTo>
                  <a:cubicBezTo>
                    <a:pt x="40" y="86"/>
                    <a:pt x="43" y="86"/>
                    <a:pt x="45" y="86"/>
                  </a:cubicBezTo>
                  <a:lnTo>
                    <a:pt x="4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59">
              <a:extLst>
                <a:ext uri="{FF2B5EF4-FFF2-40B4-BE49-F238E27FC236}">
                  <a16:creationId xmlns:a16="http://schemas.microsoft.com/office/drawing/2014/main" xmlns="" id="{342D576C-DA7D-44C2-935C-E04E0014E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6663" y="-2298700"/>
              <a:ext cx="180975" cy="219075"/>
            </a:xfrm>
            <a:custGeom>
              <a:avLst/>
              <a:gdLst>
                <a:gd name="T0" fmla="*/ 57 w 60"/>
                <a:gd name="T1" fmla="*/ 39 h 72"/>
                <a:gd name="T2" fmla="*/ 12 w 60"/>
                <a:gd name="T3" fmla="*/ 39 h 72"/>
                <a:gd name="T4" fmla="*/ 12 w 60"/>
                <a:gd name="T5" fmla="*/ 41 h 72"/>
                <a:gd name="T6" fmla="*/ 17 w 60"/>
                <a:gd name="T7" fmla="*/ 57 h 72"/>
                <a:gd name="T8" fmla="*/ 31 w 60"/>
                <a:gd name="T9" fmla="*/ 62 h 72"/>
                <a:gd name="T10" fmla="*/ 43 w 60"/>
                <a:gd name="T11" fmla="*/ 61 h 72"/>
                <a:gd name="T12" fmla="*/ 55 w 60"/>
                <a:gd name="T13" fmla="*/ 60 h 72"/>
                <a:gd name="T14" fmla="*/ 55 w 60"/>
                <a:gd name="T15" fmla="*/ 60 h 72"/>
                <a:gd name="T16" fmla="*/ 57 w 60"/>
                <a:gd name="T17" fmla="*/ 61 h 72"/>
                <a:gd name="T18" fmla="*/ 57 w 60"/>
                <a:gd name="T19" fmla="*/ 62 h 72"/>
                <a:gd name="T20" fmla="*/ 57 w 60"/>
                <a:gd name="T21" fmla="*/ 66 h 72"/>
                <a:gd name="T22" fmla="*/ 57 w 60"/>
                <a:gd name="T23" fmla="*/ 68 h 72"/>
                <a:gd name="T24" fmla="*/ 55 w 60"/>
                <a:gd name="T25" fmla="*/ 69 h 72"/>
                <a:gd name="T26" fmla="*/ 43 w 60"/>
                <a:gd name="T27" fmla="*/ 71 h 72"/>
                <a:gd name="T28" fmla="*/ 31 w 60"/>
                <a:gd name="T29" fmla="*/ 72 h 72"/>
                <a:gd name="T30" fmla="*/ 20 w 60"/>
                <a:gd name="T31" fmla="*/ 70 h 72"/>
                <a:gd name="T32" fmla="*/ 10 w 60"/>
                <a:gd name="T33" fmla="*/ 65 h 72"/>
                <a:gd name="T34" fmla="*/ 3 w 60"/>
                <a:gd name="T35" fmla="*/ 56 h 72"/>
                <a:gd name="T36" fmla="*/ 0 w 60"/>
                <a:gd name="T37" fmla="*/ 41 h 72"/>
                <a:gd name="T38" fmla="*/ 0 w 60"/>
                <a:gd name="T39" fmla="*/ 29 h 72"/>
                <a:gd name="T40" fmla="*/ 8 w 60"/>
                <a:gd name="T41" fmla="*/ 8 h 72"/>
                <a:gd name="T42" fmla="*/ 30 w 60"/>
                <a:gd name="T43" fmla="*/ 0 h 72"/>
                <a:gd name="T44" fmla="*/ 43 w 60"/>
                <a:gd name="T45" fmla="*/ 2 h 72"/>
                <a:gd name="T46" fmla="*/ 52 w 60"/>
                <a:gd name="T47" fmla="*/ 8 h 72"/>
                <a:gd name="T48" fmla="*/ 58 w 60"/>
                <a:gd name="T49" fmla="*/ 17 h 72"/>
                <a:gd name="T50" fmla="*/ 60 w 60"/>
                <a:gd name="T51" fmla="*/ 29 h 72"/>
                <a:gd name="T52" fmla="*/ 60 w 60"/>
                <a:gd name="T53" fmla="*/ 36 h 72"/>
                <a:gd name="T54" fmla="*/ 57 w 60"/>
                <a:gd name="T55" fmla="*/ 39 h 72"/>
                <a:gd name="T56" fmla="*/ 48 w 60"/>
                <a:gd name="T57" fmla="*/ 29 h 72"/>
                <a:gd name="T58" fmla="*/ 43 w 60"/>
                <a:gd name="T59" fmla="*/ 14 h 72"/>
                <a:gd name="T60" fmla="*/ 30 w 60"/>
                <a:gd name="T61" fmla="*/ 10 h 72"/>
                <a:gd name="T62" fmla="*/ 17 w 60"/>
                <a:gd name="T63" fmla="*/ 14 h 72"/>
                <a:gd name="T64" fmla="*/ 12 w 60"/>
                <a:gd name="T65" fmla="*/ 29 h 72"/>
                <a:gd name="T66" fmla="*/ 12 w 60"/>
                <a:gd name="T67" fmla="*/ 31 h 72"/>
                <a:gd name="T68" fmla="*/ 48 w 60"/>
                <a:gd name="T69" fmla="*/ 31 h 72"/>
                <a:gd name="T70" fmla="*/ 48 w 60"/>
                <a:gd name="T71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2">
                  <a:moveTo>
                    <a:pt x="57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9"/>
                    <a:pt x="14" y="54"/>
                    <a:pt x="17" y="57"/>
                  </a:cubicBezTo>
                  <a:cubicBezTo>
                    <a:pt x="20" y="60"/>
                    <a:pt x="25" y="62"/>
                    <a:pt x="31" y="62"/>
                  </a:cubicBezTo>
                  <a:cubicBezTo>
                    <a:pt x="35" y="62"/>
                    <a:pt x="39" y="62"/>
                    <a:pt x="43" y="61"/>
                  </a:cubicBezTo>
                  <a:cubicBezTo>
                    <a:pt x="48" y="61"/>
                    <a:pt x="51" y="61"/>
                    <a:pt x="55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6" y="60"/>
                    <a:pt x="56" y="60"/>
                    <a:pt x="57" y="61"/>
                  </a:cubicBezTo>
                  <a:cubicBezTo>
                    <a:pt x="57" y="61"/>
                    <a:pt x="57" y="61"/>
                    <a:pt x="57" y="62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7" y="67"/>
                    <a:pt x="57" y="68"/>
                    <a:pt x="57" y="68"/>
                  </a:cubicBezTo>
                  <a:cubicBezTo>
                    <a:pt x="56" y="69"/>
                    <a:pt x="56" y="69"/>
                    <a:pt x="55" y="69"/>
                  </a:cubicBezTo>
                  <a:cubicBezTo>
                    <a:pt x="51" y="70"/>
                    <a:pt x="47" y="71"/>
                    <a:pt x="43" y="71"/>
                  </a:cubicBezTo>
                  <a:cubicBezTo>
                    <a:pt x="39" y="71"/>
                    <a:pt x="35" y="72"/>
                    <a:pt x="31" y="72"/>
                  </a:cubicBezTo>
                  <a:cubicBezTo>
                    <a:pt x="27" y="72"/>
                    <a:pt x="23" y="71"/>
                    <a:pt x="20" y="70"/>
                  </a:cubicBezTo>
                  <a:cubicBezTo>
                    <a:pt x="16" y="69"/>
                    <a:pt x="13" y="67"/>
                    <a:pt x="10" y="65"/>
                  </a:cubicBezTo>
                  <a:cubicBezTo>
                    <a:pt x="7" y="63"/>
                    <a:pt x="5" y="60"/>
                    <a:pt x="3" y="56"/>
                  </a:cubicBezTo>
                  <a:cubicBezTo>
                    <a:pt x="1" y="52"/>
                    <a:pt x="0" y="47"/>
                    <a:pt x="0" y="4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2"/>
                    <a:pt x="20" y="0"/>
                    <a:pt x="30" y="0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7" y="3"/>
                    <a:pt x="50" y="5"/>
                    <a:pt x="52" y="8"/>
                  </a:cubicBezTo>
                  <a:cubicBezTo>
                    <a:pt x="55" y="10"/>
                    <a:pt x="56" y="14"/>
                    <a:pt x="58" y="17"/>
                  </a:cubicBezTo>
                  <a:cubicBezTo>
                    <a:pt x="59" y="21"/>
                    <a:pt x="60" y="25"/>
                    <a:pt x="60" y="29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8"/>
                    <a:pt x="59" y="39"/>
                    <a:pt x="57" y="39"/>
                  </a:cubicBezTo>
                  <a:close/>
                  <a:moveTo>
                    <a:pt x="48" y="29"/>
                  </a:moveTo>
                  <a:cubicBezTo>
                    <a:pt x="48" y="22"/>
                    <a:pt x="46" y="17"/>
                    <a:pt x="43" y="14"/>
                  </a:cubicBezTo>
                  <a:cubicBezTo>
                    <a:pt x="40" y="11"/>
                    <a:pt x="36" y="10"/>
                    <a:pt x="30" y="10"/>
                  </a:cubicBezTo>
                  <a:cubicBezTo>
                    <a:pt x="24" y="10"/>
                    <a:pt x="20" y="11"/>
                    <a:pt x="17" y="14"/>
                  </a:cubicBezTo>
                  <a:cubicBezTo>
                    <a:pt x="14" y="18"/>
                    <a:pt x="12" y="23"/>
                    <a:pt x="12" y="29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48" y="31"/>
                    <a:pt x="48" y="31"/>
                    <a:pt x="48" y="31"/>
                  </a:cubicBezTo>
                  <a:lnTo>
                    <a:pt x="4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60">
              <a:extLst>
                <a:ext uri="{FF2B5EF4-FFF2-40B4-BE49-F238E27FC236}">
                  <a16:creationId xmlns:a16="http://schemas.microsoft.com/office/drawing/2014/main" xmlns="" id="{99DF15AA-C9D1-4CA2-9AEA-7581D335B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738" y="-2298700"/>
              <a:ext cx="147637" cy="219075"/>
            </a:xfrm>
            <a:custGeom>
              <a:avLst/>
              <a:gdLst>
                <a:gd name="T0" fmla="*/ 49 w 49"/>
                <a:gd name="T1" fmla="*/ 53 h 72"/>
                <a:gd name="T2" fmla="*/ 42 w 49"/>
                <a:gd name="T3" fmla="*/ 67 h 72"/>
                <a:gd name="T4" fmla="*/ 24 w 49"/>
                <a:gd name="T5" fmla="*/ 72 h 72"/>
                <a:gd name="T6" fmla="*/ 20 w 49"/>
                <a:gd name="T7" fmla="*/ 71 h 72"/>
                <a:gd name="T8" fmla="*/ 14 w 49"/>
                <a:gd name="T9" fmla="*/ 71 h 72"/>
                <a:gd name="T10" fmla="*/ 8 w 49"/>
                <a:gd name="T11" fmla="*/ 70 h 72"/>
                <a:gd name="T12" fmla="*/ 3 w 49"/>
                <a:gd name="T13" fmla="*/ 70 h 72"/>
                <a:gd name="T14" fmla="*/ 0 w 49"/>
                <a:gd name="T15" fmla="*/ 67 h 72"/>
                <a:gd name="T16" fmla="*/ 0 w 49"/>
                <a:gd name="T17" fmla="*/ 63 h 72"/>
                <a:gd name="T18" fmla="*/ 1 w 49"/>
                <a:gd name="T19" fmla="*/ 61 h 72"/>
                <a:gd name="T20" fmla="*/ 3 w 49"/>
                <a:gd name="T21" fmla="*/ 61 h 72"/>
                <a:gd name="T22" fmla="*/ 3 w 49"/>
                <a:gd name="T23" fmla="*/ 61 h 72"/>
                <a:gd name="T24" fmla="*/ 8 w 49"/>
                <a:gd name="T25" fmla="*/ 61 h 72"/>
                <a:gd name="T26" fmla="*/ 14 w 49"/>
                <a:gd name="T27" fmla="*/ 62 h 72"/>
                <a:gd name="T28" fmla="*/ 20 w 49"/>
                <a:gd name="T29" fmla="*/ 62 h 72"/>
                <a:gd name="T30" fmla="*/ 24 w 49"/>
                <a:gd name="T31" fmla="*/ 62 h 72"/>
                <a:gd name="T32" fmla="*/ 34 w 49"/>
                <a:gd name="T33" fmla="*/ 60 h 72"/>
                <a:gd name="T34" fmla="*/ 37 w 49"/>
                <a:gd name="T35" fmla="*/ 53 h 72"/>
                <a:gd name="T36" fmla="*/ 35 w 49"/>
                <a:gd name="T37" fmla="*/ 48 h 72"/>
                <a:gd name="T38" fmla="*/ 27 w 49"/>
                <a:gd name="T39" fmla="*/ 42 h 72"/>
                <a:gd name="T40" fmla="*/ 14 w 49"/>
                <a:gd name="T41" fmla="*/ 35 h 72"/>
                <a:gd name="T42" fmla="*/ 4 w 49"/>
                <a:gd name="T43" fmla="*/ 27 h 72"/>
                <a:gd name="T44" fmla="*/ 0 w 49"/>
                <a:gd name="T45" fmla="*/ 17 h 72"/>
                <a:gd name="T46" fmla="*/ 2 w 49"/>
                <a:gd name="T47" fmla="*/ 8 h 72"/>
                <a:gd name="T48" fmla="*/ 7 w 49"/>
                <a:gd name="T49" fmla="*/ 3 h 72"/>
                <a:gd name="T50" fmla="*/ 15 w 49"/>
                <a:gd name="T51" fmla="*/ 0 h 72"/>
                <a:gd name="T52" fmla="*/ 24 w 49"/>
                <a:gd name="T53" fmla="*/ 0 h 72"/>
                <a:gd name="T54" fmla="*/ 35 w 49"/>
                <a:gd name="T55" fmla="*/ 0 h 72"/>
                <a:gd name="T56" fmla="*/ 45 w 49"/>
                <a:gd name="T57" fmla="*/ 1 h 72"/>
                <a:gd name="T58" fmla="*/ 48 w 49"/>
                <a:gd name="T59" fmla="*/ 4 h 72"/>
                <a:gd name="T60" fmla="*/ 48 w 49"/>
                <a:gd name="T61" fmla="*/ 8 h 72"/>
                <a:gd name="T62" fmla="*/ 45 w 49"/>
                <a:gd name="T63" fmla="*/ 10 h 72"/>
                <a:gd name="T64" fmla="*/ 45 w 49"/>
                <a:gd name="T65" fmla="*/ 10 h 72"/>
                <a:gd name="T66" fmla="*/ 36 w 49"/>
                <a:gd name="T67" fmla="*/ 10 h 72"/>
                <a:gd name="T68" fmla="*/ 24 w 49"/>
                <a:gd name="T69" fmla="*/ 9 h 72"/>
                <a:gd name="T70" fmla="*/ 15 w 49"/>
                <a:gd name="T71" fmla="*/ 11 h 72"/>
                <a:gd name="T72" fmla="*/ 12 w 49"/>
                <a:gd name="T73" fmla="*/ 17 h 72"/>
                <a:gd name="T74" fmla="*/ 14 w 49"/>
                <a:gd name="T75" fmla="*/ 22 h 72"/>
                <a:gd name="T76" fmla="*/ 21 w 49"/>
                <a:gd name="T77" fmla="*/ 26 h 72"/>
                <a:gd name="T78" fmla="*/ 34 w 49"/>
                <a:gd name="T79" fmla="*/ 34 h 72"/>
                <a:gd name="T80" fmla="*/ 46 w 49"/>
                <a:gd name="T81" fmla="*/ 43 h 72"/>
                <a:gd name="T82" fmla="*/ 49 w 49"/>
                <a:gd name="T83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72">
                  <a:moveTo>
                    <a:pt x="49" y="53"/>
                  </a:moveTo>
                  <a:cubicBezTo>
                    <a:pt x="49" y="59"/>
                    <a:pt x="47" y="64"/>
                    <a:pt x="42" y="67"/>
                  </a:cubicBezTo>
                  <a:cubicBezTo>
                    <a:pt x="38" y="70"/>
                    <a:pt x="32" y="72"/>
                    <a:pt x="24" y="72"/>
                  </a:cubicBezTo>
                  <a:cubicBezTo>
                    <a:pt x="23" y="72"/>
                    <a:pt x="21" y="71"/>
                    <a:pt x="20" y="71"/>
                  </a:cubicBezTo>
                  <a:cubicBezTo>
                    <a:pt x="18" y="71"/>
                    <a:pt x="16" y="71"/>
                    <a:pt x="14" y="71"/>
                  </a:cubicBezTo>
                  <a:cubicBezTo>
                    <a:pt x="12" y="71"/>
                    <a:pt x="10" y="71"/>
                    <a:pt x="8" y="70"/>
                  </a:cubicBezTo>
                  <a:cubicBezTo>
                    <a:pt x="6" y="70"/>
                    <a:pt x="5" y="70"/>
                    <a:pt x="3" y="70"/>
                  </a:cubicBezTo>
                  <a:cubicBezTo>
                    <a:pt x="1" y="69"/>
                    <a:pt x="0" y="68"/>
                    <a:pt x="0" y="6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2"/>
                    <a:pt x="0" y="62"/>
                    <a:pt x="1" y="61"/>
                  </a:cubicBezTo>
                  <a:cubicBezTo>
                    <a:pt x="1" y="61"/>
                    <a:pt x="2" y="61"/>
                    <a:pt x="3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5" y="61"/>
                    <a:pt x="6" y="61"/>
                    <a:pt x="8" y="61"/>
                  </a:cubicBezTo>
                  <a:cubicBezTo>
                    <a:pt x="10" y="61"/>
                    <a:pt x="12" y="62"/>
                    <a:pt x="14" y="62"/>
                  </a:cubicBezTo>
                  <a:cubicBezTo>
                    <a:pt x="16" y="62"/>
                    <a:pt x="18" y="62"/>
                    <a:pt x="20" y="62"/>
                  </a:cubicBezTo>
                  <a:cubicBezTo>
                    <a:pt x="21" y="62"/>
                    <a:pt x="23" y="62"/>
                    <a:pt x="24" y="62"/>
                  </a:cubicBezTo>
                  <a:cubicBezTo>
                    <a:pt x="28" y="62"/>
                    <a:pt x="32" y="61"/>
                    <a:pt x="34" y="60"/>
                  </a:cubicBezTo>
                  <a:cubicBezTo>
                    <a:pt x="36" y="59"/>
                    <a:pt x="37" y="57"/>
                    <a:pt x="37" y="53"/>
                  </a:cubicBezTo>
                  <a:cubicBezTo>
                    <a:pt x="37" y="51"/>
                    <a:pt x="37" y="49"/>
                    <a:pt x="35" y="48"/>
                  </a:cubicBezTo>
                  <a:cubicBezTo>
                    <a:pt x="34" y="47"/>
                    <a:pt x="31" y="45"/>
                    <a:pt x="27" y="42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0" y="32"/>
                    <a:pt x="6" y="30"/>
                    <a:pt x="4" y="27"/>
                  </a:cubicBezTo>
                  <a:cubicBezTo>
                    <a:pt x="1" y="24"/>
                    <a:pt x="0" y="21"/>
                    <a:pt x="0" y="17"/>
                  </a:cubicBezTo>
                  <a:cubicBezTo>
                    <a:pt x="0" y="13"/>
                    <a:pt x="1" y="11"/>
                    <a:pt x="2" y="8"/>
                  </a:cubicBezTo>
                  <a:cubicBezTo>
                    <a:pt x="3" y="6"/>
                    <a:pt x="5" y="5"/>
                    <a:pt x="7" y="3"/>
                  </a:cubicBezTo>
                  <a:cubicBezTo>
                    <a:pt x="9" y="2"/>
                    <a:pt x="12" y="1"/>
                    <a:pt x="15" y="0"/>
                  </a:cubicBezTo>
                  <a:cubicBezTo>
                    <a:pt x="18" y="0"/>
                    <a:pt x="21" y="0"/>
                    <a:pt x="24" y="0"/>
                  </a:cubicBezTo>
                  <a:cubicBezTo>
                    <a:pt x="28" y="0"/>
                    <a:pt x="32" y="0"/>
                    <a:pt x="35" y="0"/>
                  </a:cubicBezTo>
                  <a:cubicBezTo>
                    <a:pt x="39" y="0"/>
                    <a:pt x="42" y="1"/>
                    <a:pt x="45" y="1"/>
                  </a:cubicBezTo>
                  <a:cubicBezTo>
                    <a:pt x="47" y="2"/>
                    <a:pt x="48" y="2"/>
                    <a:pt x="48" y="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10"/>
                    <a:pt x="47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3" y="10"/>
                    <a:pt x="40" y="10"/>
                    <a:pt x="36" y="10"/>
                  </a:cubicBezTo>
                  <a:cubicBezTo>
                    <a:pt x="32" y="9"/>
                    <a:pt x="28" y="9"/>
                    <a:pt x="24" y="9"/>
                  </a:cubicBezTo>
                  <a:cubicBezTo>
                    <a:pt x="21" y="9"/>
                    <a:pt x="18" y="10"/>
                    <a:pt x="15" y="11"/>
                  </a:cubicBezTo>
                  <a:cubicBezTo>
                    <a:pt x="13" y="11"/>
                    <a:pt x="12" y="13"/>
                    <a:pt x="12" y="17"/>
                  </a:cubicBezTo>
                  <a:cubicBezTo>
                    <a:pt x="12" y="19"/>
                    <a:pt x="13" y="20"/>
                    <a:pt x="14" y="22"/>
                  </a:cubicBezTo>
                  <a:cubicBezTo>
                    <a:pt x="16" y="23"/>
                    <a:pt x="18" y="25"/>
                    <a:pt x="21" y="2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40" y="37"/>
                    <a:pt x="44" y="40"/>
                    <a:pt x="46" y="43"/>
                  </a:cubicBezTo>
                  <a:cubicBezTo>
                    <a:pt x="48" y="46"/>
                    <a:pt x="49" y="49"/>
                    <a:pt x="49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261">
              <a:extLst>
                <a:ext uri="{FF2B5EF4-FFF2-40B4-BE49-F238E27FC236}">
                  <a16:creationId xmlns:a16="http://schemas.microsoft.com/office/drawing/2014/main" xmlns="" id="{0302B77C-CA7F-4E16-8609-8C3443146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-2116138"/>
              <a:ext cx="165100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62">
              <a:extLst>
                <a:ext uri="{FF2B5EF4-FFF2-40B4-BE49-F238E27FC236}">
                  <a16:creationId xmlns:a16="http://schemas.microsoft.com/office/drawing/2014/main" xmlns="" id="{7962BEA8-8CE2-4E19-AC59-9F2811A57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600" y="-2374900"/>
              <a:ext cx="168275" cy="292100"/>
            </a:xfrm>
            <a:custGeom>
              <a:avLst/>
              <a:gdLst>
                <a:gd name="T0" fmla="*/ 7 w 56"/>
                <a:gd name="T1" fmla="*/ 5 h 96"/>
                <a:gd name="T2" fmla="*/ 30 w 56"/>
                <a:gd name="T3" fmla="*/ 0 h 96"/>
                <a:gd name="T4" fmla="*/ 41 w 56"/>
                <a:gd name="T5" fmla="*/ 0 h 96"/>
                <a:gd name="T6" fmla="*/ 52 w 56"/>
                <a:gd name="T7" fmla="*/ 2 h 96"/>
                <a:gd name="T8" fmla="*/ 54 w 56"/>
                <a:gd name="T9" fmla="*/ 3 h 96"/>
                <a:gd name="T10" fmla="*/ 54 w 56"/>
                <a:gd name="T11" fmla="*/ 5 h 96"/>
                <a:gd name="T12" fmla="*/ 54 w 56"/>
                <a:gd name="T13" fmla="*/ 9 h 96"/>
                <a:gd name="T14" fmla="*/ 52 w 56"/>
                <a:gd name="T15" fmla="*/ 12 h 96"/>
                <a:gd name="T16" fmla="*/ 52 w 56"/>
                <a:gd name="T17" fmla="*/ 12 h 96"/>
                <a:gd name="T18" fmla="*/ 41 w 56"/>
                <a:gd name="T19" fmla="*/ 10 h 96"/>
                <a:gd name="T20" fmla="*/ 30 w 56"/>
                <a:gd name="T21" fmla="*/ 10 h 96"/>
                <a:gd name="T22" fmla="*/ 15 w 56"/>
                <a:gd name="T23" fmla="*/ 13 h 96"/>
                <a:gd name="T24" fmla="*/ 11 w 56"/>
                <a:gd name="T25" fmla="*/ 23 h 96"/>
                <a:gd name="T26" fmla="*/ 11 w 56"/>
                <a:gd name="T27" fmla="*/ 28 h 96"/>
                <a:gd name="T28" fmla="*/ 13 w 56"/>
                <a:gd name="T29" fmla="*/ 32 h 96"/>
                <a:gd name="T30" fmla="*/ 17 w 56"/>
                <a:gd name="T31" fmla="*/ 36 h 96"/>
                <a:gd name="T32" fmla="*/ 24 w 56"/>
                <a:gd name="T33" fmla="*/ 41 h 96"/>
                <a:gd name="T34" fmla="*/ 36 w 56"/>
                <a:gd name="T35" fmla="*/ 49 h 96"/>
                <a:gd name="T36" fmla="*/ 51 w 56"/>
                <a:gd name="T37" fmla="*/ 65 h 96"/>
                <a:gd name="T38" fmla="*/ 56 w 56"/>
                <a:gd name="T39" fmla="*/ 83 h 96"/>
                <a:gd name="T40" fmla="*/ 56 w 56"/>
                <a:gd name="T41" fmla="*/ 93 h 96"/>
                <a:gd name="T42" fmla="*/ 55 w 56"/>
                <a:gd name="T43" fmla="*/ 95 h 96"/>
                <a:gd name="T44" fmla="*/ 53 w 56"/>
                <a:gd name="T45" fmla="*/ 96 h 96"/>
                <a:gd name="T46" fmla="*/ 3 w 56"/>
                <a:gd name="T47" fmla="*/ 96 h 96"/>
                <a:gd name="T48" fmla="*/ 2 w 56"/>
                <a:gd name="T49" fmla="*/ 95 h 96"/>
                <a:gd name="T50" fmla="*/ 1 w 56"/>
                <a:gd name="T51" fmla="*/ 93 h 96"/>
                <a:gd name="T52" fmla="*/ 1 w 56"/>
                <a:gd name="T53" fmla="*/ 88 h 96"/>
                <a:gd name="T54" fmla="*/ 2 w 56"/>
                <a:gd name="T55" fmla="*/ 86 h 96"/>
                <a:gd name="T56" fmla="*/ 3 w 56"/>
                <a:gd name="T57" fmla="*/ 85 h 96"/>
                <a:gd name="T58" fmla="*/ 46 w 56"/>
                <a:gd name="T59" fmla="*/ 85 h 96"/>
                <a:gd name="T60" fmla="*/ 46 w 56"/>
                <a:gd name="T61" fmla="*/ 83 h 96"/>
                <a:gd name="T62" fmla="*/ 45 w 56"/>
                <a:gd name="T63" fmla="*/ 75 h 96"/>
                <a:gd name="T64" fmla="*/ 42 w 56"/>
                <a:gd name="T65" fmla="*/ 69 h 96"/>
                <a:gd name="T66" fmla="*/ 37 w 56"/>
                <a:gd name="T67" fmla="*/ 62 h 96"/>
                <a:gd name="T68" fmla="*/ 28 w 56"/>
                <a:gd name="T69" fmla="*/ 56 h 96"/>
                <a:gd name="T70" fmla="*/ 16 w 56"/>
                <a:gd name="T71" fmla="*/ 47 h 96"/>
                <a:gd name="T72" fmla="*/ 3 w 56"/>
                <a:gd name="T73" fmla="*/ 36 h 96"/>
                <a:gd name="T74" fmla="*/ 0 w 56"/>
                <a:gd name="T75" fmla="*/ 23 h 96"/>
                <a:gd name="T76" fmla="*/ 7 w 56"/>
                <a:gd name="T77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6" h="96">
                  <a:moveTo>
                    <a:pt x="7" y="5"/>
                  </a:moveTo>
                  <a:cubicBezTo>
                    <a:pt x="12" y="2"/>
                    <a:pt x="19" y="0"/>
                    <a:pt x="30" y="0"/>
                  </a:cubicBezTo>
                  <a:cubicBezTo>
                    <a:pt x="33" y="0"/>
                    <a:pt x="37" y="0"/>
                    <a:pt x="41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4" y="3"/>
                    <a:pt x="54" y="4"/>
                    <a:pt x="54" y="5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1"/>
                    <a:pt x="54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8" y="11"/>
                    <a:pt x="45" y="11"/>
                    <a:pt x="41" y="10"/>
                  </a:cubicBezTo>
                  <a:cubicBezTo>
                    <a:pt x="37" y="10"/>
                    <a:pt x="33" y="10"/>
                    <a:pt x="30" y="10"/>
                  </a:cubicBezTo>
                  <a:cubicBezTo>
                    <a:pt x="23" y="10"/>
                    <a:pt x="18" y="11"/>
                    <a:pt x="15" y="13"/>
                  </a:cubicBezTo>
                  <a:cubicBezTo>
                    <a:pt x="12" y="15"/>
                    <a:pt x="11" y="18"/>
                    <a:pt x="11" y="23"/>
                  </a:cubicBezTo>
                  <a:cubicBezTo>
                    <a:pt x="11" y="25"/>
                    <a:pt x="11" y="26"/>
                    <a:pt x="11" y="28"/>
                  </a:cubicBezTo>
                  <a:cubicBezTo>
                    <a:pt x="12" y="29"/>
                    <a:pt x="12" y="31"/>
                    <a:pt x="13" y="32"/>
                  </a:cubicBezTo>
                  <a:cubicBezTo>
                    <a:pt x="14" y="33"/>
                    <a:pt x="16" y="35"/>
                    <a:pt x="17" y="36"/>
                  </a:cubicBezTo>
                  <a:cubicBezTo>
                    <a:pt x="19" y="37"/>
                    <a:pt x="21" y="39"/>
                    <a:pt x="24" y="41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43" y="54"/>
                    <a:pt x="48" y="59"/>
                    <a:pt x="51" y="65"/>
                  </a:cubicBezTo>
                  <a:cubicBezTo>
                    <a:pt x="54" y="70"/>
                    <a:pt x="56" y="76"/>
                    <a:pt x="56" y="8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94"/>
                    <a:pt x="56" y="94"/>
                    <a:pt x="55" y="95"/>
                  </a:cubicBezTo>
                  <a:cubicBezTo>
                    <a:pt x="55" y="95"/>
                    <a:pt x="54" y="96"/>
                    <a:pt x="53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2" y="95"/>
                    <a:pt x="2" y="95"/>
                  </a:cubicBezTo>
                  <a:cubicBezTo>
                    <a:pt x="1" y="94"/>
                    <a:pt x="1" y="94"/>
                    <a:pt x="1" y="93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7"/>
                    <a:pt x="1" y="86"/>
                    <a:pt x="2" y="86"/>
                  </a:cubicBezTo>
                  <a:cubicBezTo>
                    <a:pt x="2" y="86"/>
                    <a:pt x="3" y="85"/>
                    <a:pt x="3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0"/>
                    <a:pt x="46" y="77"/>
                    <a:pt x="45" y="75"/>
                  </a:cubicBezTo>
                  <a:cubicBezTo>
                    <a:pt x="44" y="73"/>
                    <a:pt x="44" y="71"/>
                    <a:pt x="42" y="69"/>
                  </a:cubicBezTo>
                  <a:cubicBezTo>
                    <a:pt x="41" y="66"/>
                    <a:pt x="39" y="64"/>
                    <a:pt x="37" y="62"/>
                  </a:cubicBezTo>
                  <a:cubicBezTo>
                    <a:pt x="35" y="60"/>
                    <a:pt x="32" y="58"/>
                    <a:pt x="28" y="56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0" y="43"/>
                    <a:pt x="6" y="39"/>
                    <a:pt x="3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5"/>
                    <a:pt x="2" y="9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BDAC2139-1EF2-4E0C-8A61-875EBCD9E74B}"/>
              </a:ext>
            </a:extLst>
          </p:cNvPr>
          <p:cNvGrpSpPr/>
          <p:nvPr/>
        </p:nvGrpSpPr>
        <p:grpSpPr>
          <a:xfrm>
            <a:off x="0" y="4954136"/>
            <a:ext cx="12192000" cy="1909138"/>
            <a:chOff x="0" y="4948862"/>
            <a:chExt cx="12192000" cy="190913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061870F8-A927-4DFC-97AE-1FBABFAAF83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11807CB2-833F-461D-93B3-1A961338743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object 4">
            <a:extLst>
              <a:ext uri="{FF2B5EF4-FFF2-40B4-BE49-F238E27FC236}">
                <a16:creationId xmlns:a16="http://schemas.microsoft.com/office/drawing/2014/main" xmlns="" id="{373F4522-6D94-48B5-AD25-FD1E045784D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0114" y="296353"/>
            <a:ext cx="1695449" cy="50165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82C8FA71-4840-4A54-AF80-35BB6C4C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84" y="6084734"/>
            <a:ext cx="1830325" cy="65786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5EF7E8B-FF17-406C-B047-E583A8AE7F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74032" y="6181727"/>
            <a:ext cx="2114419" cy="539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17610D-8418-141D-990A-BF233E4F0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33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BDAC2139-1EF2-4E0C-8A61-875EBCD9E74B}"/>
              </a:ext>
            </a:extLst>
          </p:cNvPr>
          <p:cNvGrpSpPr/>
          <p:nvPr/>
        </p:nvGrpSpPr>
        <p:grpSpPr>
          <a:xfrm>
            <a:off x="0" y="4954136"/>
            <a:ext cx="12192000" cy="1909138"/>
            <a:chOff x="0" y="4948862"/>
            <a:chExt cx="12192000" cy="190913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061870F8-A927-4DFC-97AE-1FBABFAAF83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11807CB2-833F-461D-93B3-1A961338743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6" name="Elbow Connector 19">
            <a:extLst>
              <a:ext uri="{FF2B5EF4-FFF2-40B4-BE49-F238E27FC236}">
                <a16:creationId xmlns:a16="http://schemas.microsoft.com/office/drawing/2014/main" xmlns="" id="{E509FBEC-A192-46D3-94DD-9CE3A80FA4C0}"/>
              </a:ext>
            </a:extLst>
          </p:cNvPr>
          <p:cNvCxnSpPr>
            <a:cxnSpLocks/>
          </p:cNvCxnSpPr>
          <p:nvPr/>
        </p:nvCxnSpPr>
        <p:spPr>
          <a:xfrm flipV="1">
            <a:off x="3697162" y="3401663"/>
            <a:ext cx="928236" cy="770708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47D3DC"/>
            </a:solidFill>
            <a:prstDash val="solid"/>
            <a:miter lim="800000"/>
            <a:headEnd type="oval"/>
            <a:tailEnd type="oval"/>
          </a:ln>
          <a:effectLst/>
        </p:spPr>
      </p:cxnSp>
      <p:cxnSp>
        <p:nvCxnSpPr>
          <p:cNvPr id="67" name="Elbow Connector 22">
            <a:extLst>
              <a:ext uri="{FF2B5EF4-FFF2-40B4-BE49-F238E27FC236}">
                <a16:creationId xmlns:a16="http://schemas.microsoft.com/office/drawing/2014/main" xmlns="" id="{D9C7C935-BF88-418D-BF1D-9F2076B13873}"/>
              </a:ext>
            </a:extLst>
          </p:cNvPr>
          <p:cNvCxnSpPr>
            <a:cxnSpLocks/>
            <a:stCxn id="92" idx="1"/>
          </p:cNvCxnSpPr>
          <p:nvPr/>
        </p:nvCxnSpPr>
        <p:spPr>
          <a:xfrm rot="10800000">
            <a:off x="7669875" y="3401663"/>
            <a:ext cx="441414" cy="1836914"/>
          </a:xfrm>
          <a:prstGeom prst="bentConnector2">
            <a:avLst/>
          </a:prstGeom>
          <a:noFill/>
          <a:ln w="25400" cap="flat" cmpd="sng" algn="ctr">
            <a:solidFill>
              <a:srgbClr val="B982D5"/>
            </a:solidFill>
            <a:prstDash val="solid"/>
            <a:miter lim="800000"/>
            <a:headEnd type="oval"/>
            <a:tailEnd type="oval"/>
          </a:ln>
          <a:effectLst/>
        </p:spPr>
      </p:cxnSp>
      <p:cxnSp>
        <p:nvCxnSpPr>
          <p:cNvPr id="68" name="Elbow Connector 31">
            <a:extLst>
              <a:ext uri="{FF2B5EF4-FFF2-40B4-BE49-F238E27FC236}">
                <a16:creationId xmlns:a16="http://schemas.microsoft.com/office/drawing/2014/main" xmlns="" id="{C6BA918F-5F6A-48C5-BC15-A298A1772D9F}"/>
              </a:ext>
            </a:extLst>
          </p:cNvPr>
          <p:cNvCxnSpPr>
            <a:cxnSpLocks/>
          </p:cNvCxnSpPr>
          <p:nvPr/>
        </p:nvCxnSpPr>
        <p:spPr>
          <a:xfrm>
            <a:off x="3654606" y="2171127"/>
            <a:ext cx="946512" cy="64435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EE6CC1"/>
            </a:solidFill>
            <a:prstDash val="solid"/>
            <a:miter lim="800000"/>
            <a:headEnd type="oval"/>
            <a:tailEnd type="oval"/>
          </a:ln>
          <a:effectLst/>
        </p:spPr>
      </p:cxnSp>
      <p:cxnSp>
        <p:nvCxnSpPr>
          <p:cNvPr id="69" name="Elbow Connector 34">
            <a:extLst>
              <a:ext uri="{FF2B5EF4-FFF2-40B4-BE49-F238E27FC236}">
                <a16:creationId xmlns:a16="http://schemas.microsoft.com/office/drawing/2014/main" xmlns="" id="{352591FD-86CC-4E8E-968D-F5670FF7F3F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08775" y="1667738"/>
            <a:ext cx="926724" cy="78184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6DB0E4"/>
            </a:solidFill>
            <a:prstDash val="solid"/>
            <a:miter lim="800000"/>
            <a:headEnd type="oval"/>
            <a:tailEnd type="oval"/>
          </a:ln>
          <a:effectLst/>
        </p:spPr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6E859A19-C0FF-4F43-B18B-440CF7DF6D3D}"/>
              </a:ext>
            </a:extLst>
          </p:cNvPr>
          <p:cNvGrpSpPr/>
          <p:nvPr/>
        </p:nvGrpSpPr>
        <p:grpSpPr>
          <a:xfrm>
            <a:off x="5890273" y="6534958"/>
            <a:ext cx="6024526" cy="163739"/>
            <a:chOff x="582090" y="5070393"/>
            <a:chExt cx="11228564" cy="1527054"/>
          </a:xfrm>
        </p:grpSpPr>
        <p:sp>
          <p:nvSpPr>
            <p:cNvPr id="71" name="Pentagon 10">
              <a:extLst>
                <a:ext uri="{FF2B5EF4-FFF2-40B4-BE49-F238E27FC236}">
                  <a16:creationId xmlns:a16="http://schemas.microsoft.com/office/drawing/2014/main" xmlns="" id="{DC5D73CB-B03B-4F45-B76D-2C7910C2F68C}"/>
                </a:ext>
              </a:extLst>
            </p:cNvPr>
            <p:cNvSpPr/>
            <p:nvPr/>
          </p:nvSpPr>
          <p:spPr>
            <a:xfrm rot="10800000">
              <a:off x="582090" y="5070394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EE6C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Pentagon 11">
              <a:extLst>
                <a:ext uri="{FF2B5EF4-FFF2-40B4-BE49-F238E27FC236}">
                  <a16:creationId xmlns:a16="http://schemas.microsoft.com/office/drawing/2014/main" xmlns="" id="{330333E3-B27F-47D7-9FA9-8188A709B1EE}"/>
                </a:ext>
              </a:extLst>
            </p:cNvPr>
            <p:cNvSpPr/>
            <p:nvPr/>
          </p:nvSpPr>
          <p:spPr>
            <a:xfrm rot="10800000">
              <a:off x="2279163" y="5070396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B982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Pentagon 12">
              <a:extLst>
                <a:ext uri="{FF2B5EF4-FFF2-40B4-BE49-F238E27FC236}">
                  <a16:creationId xmlns:a16="http://schemas.microsoft.com/office/drawing/2014/main" xmlns="" id="{97E9E5D1-FF13-46E0-A9E7-B6AE4F476F20}"/>
                </a:ext>
              </a:extLst>
            </p:cNvPr>
            <p:cNvSpPr/>
            <p:nvPr/>
          </p:nvSpPr>
          <p:spPr>
            <a:xfrm rot="10800000">
              <a:off x="3976236" y="5070394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6DB0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Pentagon 13">
              <a:extLst>
                <a:ext uri="{FF2B5EF4-FFF2-40B4-BE49-F238E27FC236}">
                  <a16:creationId xmlns:a16="http://schemas.microsoft.com/office/drawing/2014/main" xmlns="" id="{17649123-E348-4786-87EB-4CA227704CC2}"/>
                </a:ext>
              </a:extLst>
            </p:cNvPr>
            <p:cNvSpPr/>
            <p:nvPr/>
          </p:nvSpPr>
          <p:spPr>
            <a:xfrm rot="10800000">
              <a:off x="5673309" y="5070393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Pentagon 13">
              <a:extLst>
                <a:ext uri="{FF2B5EF4-FFF2-40B4-BE49-F238E27FC236}">
                  <a16:creationId xmlns:a16="http://schemas.microsoft.com/office/drawing/2014/main" xmlns="" id="{56BB2D44-0247-47E1-B031-4CAEF8EFAF35}"/>
                </a:ext>
              </a:extLst>
            </p:cNvPr>
            <p:cNvSpPr/>
            <p:nvPr/>
          </p:nvSpPr>
          <p:spPr>
            <a:xfrm rot="10800000">
              <a:off x="7370382" y="5070393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476AD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Pentagon 13">
              <a:extLst>
                <a:ext uri="{FF2B5EF4-FFF2-40B4-BE49-F238E27FC236}">
                  <a16:creationId xmlns:a16="http://schemas.microsoft.com/office/drawing/2014/main" xmlns="" id="{5EC553C5-AC1D-4188-9766-415117FF314C}"/>
                </a:ext>
              </a:extLst>
            </p:cNvPr>
            <p:cNvSpPr/>
            <p:nvPr/>
          </p:nvSpPr>
          <p:spPr>
            <a:xfrm rot="10800000">
              <a:off x="9067454" y="5070393"/>
              <a:ext cx="2743200" cy="1527051"/>
            </a:xfrm>
            <a:prstGeom prst="homePlate">
              <a:avLst>
                <a:gd name="adj" fmla="val 28551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C2E085B-9884-49C7-8F7A-B17D641DF338}"/>
              </a:ext>
            </a:extLst>
          </p:cNvPr>
          <p:cNvSpPr/>
          <p:nvPr/>
        </p:nvSpPr>
        <p:spPr>
          <a:xfrm>
            <a:off x="6024526" y="2366762"/>
            <a:ext cx="50013" cy="17299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61787ECA-A72C-40DB-8D14-EC5C8876DC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1846710" y="6082945"/>
            <a:ext cx="2548570" cy="6506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BE6DDCEE-2A5B-441A-B96E-64F997B1C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52" y="6046155"/>
            <a:ext cx="1587729" cy="570673"/>
          </a:xfrm>
          <a:prstGeom prst="rect">
            <a:avLst/>
          </a:prstGeom>
        </p:spPr>
      </p:pic>
      <p:grpSp>
        <p:nvGrpSpPr>
          <p:cNvPr id="80" name="Graphic 14">
            <a:extLst>
              <a:ext uri="{FF2B5EF4-FFF2-40B4-BE49-F238E27FC236}">
                <a16:creationId xmlns:a16="http://schemas.microsoft.com/office/drawing/2014/main" xmlns="" id="{AD23FD64-91B0-40D4-835F-B5F4723ADCC1}"/>
              </a:ext>
            </a:extLst>
          </p:cNvPr>
          <p:cNvGrpSpPr/>
          <p:nvPr/>
        </p:nvGrpSpPr>
        <p:grpSpPr>
          <a:xfrm>
            <a:off x="4660879" y="2263546"/>
            <a:ext cx="2878386" cy="2263900"/>
            <a:chOff x="2444748" y="555045"/>
            <a:chExt cx="7282048" cy="5727454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686615FB-B066-4F06-828A-1DBB1DB2EDE2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>
                    <a:lumMod val="75000"/>
                  </a:sysClr>
                </a:gs>
                <a:gs pos="53000">
                  <a:sysClr val="window" lastClr="FFFFFF">
                    <a:lumMod val="85000"/>
                  </a:sysClr>
                </a:gs>
                <a:gs pos="8300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78C69CE7-DC0B-4182-9B73-FE96DC318A1E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9D690DD0-987B-4475-8C19-8417AEB87F7E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25858951-3786-4F19-A433-80F5FAA2D376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33604ECD-B569-49D9-8814-ADBD38DAC91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1A2BC851-B3BF-4588-84E3-8655DE9B6CA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6D9771BC-049E-41D1-8DFD-706CABC66DCA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8B08304C-4A20-4AC0-8B8B-03E4FB423E71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89" name="Google Shape;856;p79">
            <a:extLst>
              <a:ext uri="{FF2B5EF4-FFF2-40B4-BE49-F238E27FC236}">
                <a16:creationId xmlns:a16="http://schemas.microsoft.com/office/drawing/2014/main" xmlns="" id="{A4BD0423-F92D-4C13-BB45-1D97703FBB8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6922" y="1257018"/>
            <a:ext cx="1945075" cy="227178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919E30B7-1C08-4C0F-AD1E-94216DDEDE3E}"/>
              </a:ext>
            </a:extLst>
          </p:cNvPr>
          <p:cNvSpPr/>
          <p:nvPr/>
        </p:nvSpPr>
        <p:spPr>
          <a:xfrm>
            <a:off x="815992" y="3857641"/>
            <a:ext cx="2818225" cy="1323439"/>
          </a:xfrm>
          <a:prstGeom prst="rect">
            <a:avLst/>
          </a:prstGeom>
          <a:solidFill>
            <a:srgbClr val="47D3DC">
              <a:lumMod val="60000"/>
              <a:lumOff val="4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Berkolaborasi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K/L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mendorong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dilaksanakannya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penegakan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pelanggaran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netralitras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ASN</a:t>
            </a:r>
            <a:endParaRPr kumimoji="0" lang="en-ID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553151AE-8654-4026-B1D1-3F88448284B5}"/>
              </a:ext>
            </a:extLst>
          </p:cNvPr>
          <p:cNvSpPr/>
          <p:nvPr/>
        </p:nvSpPr>
        <p:spPr>
          <a:xfrm>
            <a:off x="731520" y="1831586"/>
            <a:ext cx="2863326" cy="132343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Memastikan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netralitas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ASN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terlaksana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bentuk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konkrit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terimplementasikannya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NSPK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Manajemen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ASN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681D7F39-480B-48F7-ADB0-6E6A2A276455}"/>
              </a:ext>
            </a:extLst>
          </p:cNvPr>
          <p:cNvSpPr/>
          <p:nvPr/>
        </p:nvSpPr>
        <p:spPr>
          <a:xfrm>
            <a:off x="8111289" y="4330636"/>
            <a:ext cx="3371781" cy="1815882"/>
          </a:xfrm>
          <a:prstGeom prst="rect">
            <a:avLst/>
          </a:prstGeom>
          <a:solidFill>
            <a:srgbClr val="37894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Melaksanakan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tindakan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pengendalian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berupa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peringatan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teguran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hingga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pemblokiran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kepegawaian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pada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SAPK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hal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PPK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belum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menindaklanjuti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rekomendasi</a:t>
            </a:r>
            <a:r>
              <a:rPr lang="en-ID" sz="1600" dirty="0">
                <a:solidFill>
                  <a:prstClr val="white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KASN</a:t>
            </a:r>
            <a:endParaRPr lang="en-ID" sz="1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41058960-05E3-4F5C-810C-EE8E1A3D274C}"/>
              </a:ext>
            </a:extLst>
          </p:cNvPr>
          <p:cNvSpPr/>
          <p:nvPr/>
        </p:nvSpPr>
        <p:spPr>
          <a:xfrm>
            <a:off x="8544161" y="1363856"/>
            <a:ext cx="3235513" cy="2308324"/>
          </a:xfrm>
          <a:prstGeom prst="rect">
            <a:avLst/>
          </a:prstGeom>
          <a:solidFill>
            <a:srgbClr val="476ADD">
              <a:lumMod val="7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Memastikan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pelanggaran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netralitas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yang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wajib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ditindaklanjuti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dengan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mekanisme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penjatuhan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disiplin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sebagaimana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yang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diatur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dalam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PP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Nomor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94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Tahun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2021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menggunakan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aplikasi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Integrated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Disiplin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(I’DIS)</a:t>
            </a:r>
            <a:endParaRPr kumimoji="0" lang="en-ID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33C72DE6-0B94-4EE2-9E42-99B316E63177}"/>
              </a:ext>
            </a:extLst>
          </p:cNvPr>
          <p:cNvSpPr/>
          <p:nvPr/>
        </p:nvSpPr>
        <p:spPr>
          <a:xfrm>
            <a:off x="1533139" y="817483"/>
            <a:ext cx="9032786" cy="436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200" b="1" dirty="0">
                <a:solidFill>
                  <a:prstClr val="black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PERAN BKN DALAM UPAYA MEMASTIKAN NETRALITAS ASN</a:t>
            </a:r>
            <a:endParaRPr lang="en-ID" sz="2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5" name="Picture 5">
            <a:extLst>
              <a:ext uri="{FF2B5EF4-FFF2-40B4-BE49-F238E27FC236}">
                <a16:creationId xmlns:a16="http://schemas.microsoft.com/office/drawing/2014/main" xmlns="" id="{E00A509A-A8B6-438A-813A-FD55239636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03816" y="2779519"/>
            <a:ext cx="2341445" cy="742297"/>
          </a:xfrm>
          <a:prstGeom prst="rect">
            <a:avLst/>
          </a:prstGeom>
        </p:spPr>
      </p:pic>
      <p:pic>
        <p:nvPicPr>
          <p:cNvPr id="3" name="object 4">
            <a:extLst>
              <a:ext uri="{FF2B5EF4-FFF2-40B4-BE49-F238E27FC236}">
                <a16:creationId xmlns:a16="http://schemas.microsoft.com/office/drawing/2014/main" xmlns="" id="{E98F1ADE-A851-99F4-01B1-BC19914B7B4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0114" y="296353"/>
            <a:ext cx="1695449" cy="50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9D1CB8-AFA5-79A8-CA87-44A65F9D3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C05EB894-9410-4B20-95E4-7A25101AB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119821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66E38B6-B050-4340-8E8F-3A971DADC0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1405658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82EAF9-A181-4F91-8552-1A566BBF224C}"/>
              </a:ext>
            </a:extLst>
          </p:cNvPr>
          <p:cNvSpPr txBox="1"/>
          <p:nvPr/>
        </p:nvSpPr>
        <p:spPr>
          <a:xfrm>
            <a:off x="1680865" y="5156223"/>
            <a:ext cx="2140961" cy="67505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Modern Portfolio Designed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0C1F6EC7-C56B-449B-A954-A51B1E1FC0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r="23009"/>
          <a:stretch>
            <a:fillRect/>
          </a:stretch>
        </p:blipFill>
        <p:spPr>
          <a:xfrm>
            <a:off x="21369" y="1058762"/>
            <a:ext cx="5068123" cy="5571065"/>
          </a:xfr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554D54F7-D8C9-462C-A9D8-51974594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184" y="190624"/>
            <a:ext cx="1828816" cy="57978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5E31051-9185-4900-8F83-F8FB23593F13}"/>
              </a:ext>
            </a:extLst>
          </p:cNvPr>
          <p:cNvSpPr/>
          <p:nvPr/>
        </p:nvSpPr>
        <p:spPr>
          <a:xfrm>
            <a:off x="0" y="6551811"/>
            <a:ext cx="12192000" cy="306189"/>
          </a:xfrm>
          <a:prstGeom prst="rect">
            <a:avLst/>
          </a:prstGeom>
          <a:solidFill>
            <a:srgbClr val="CB3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2BBCBB9-9BFC-47EB-B253-6A1C43C4D6AE}"/>
              </a:ext>
            </a:extLst>
          </p:cNvPr>
          <p:cNvSpPr/>
          <p:nvPr/>
        </p:nvSpPr>
        <p:spPr>
          <a:xfrm>
            <a:off x="5202622" y="940448"/>
            <a:ext cx="65355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D" sz="2200" b="1" dirty="0">
                <a:latin typeface="Bookman Old Style" panose="02050604050505020204" pitchFamily="18" charset="0"/>
              </a:rPr>
              <a:t>KOMITMEN BKN UNTUK MEWUJUDKAN NETRALITAS ASN PADA PILKADA SERENTAK TAHUN 2024</a:t>
            </a:r>
            <a:endParaRPr lang="en-ID" sz="2200" dirty="0">
              <a:latin typeface="Bookman Old Style" panose="0205060405050502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21D1826-C79D-48B8-A9E8-73F1A3EC21BA}"/>
              </a:ext>
            </a:extLst>
          </p:cNvPr>
          <p:cNvSpPr/>
          <p:nvPr/>
        </p:nvSpPr>
        <p:spPr>
          <a:xfrm>
            <a:off x="5386239" y="1947913"/>
            <a:ext cx="6351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upaya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kolaboratif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K/L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terkait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memastikan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hal-hal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diatur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UU ASN, PP 94/2021,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ditegaskan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kembali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SKB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Netralitas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dilaksanakan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seluruh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instansi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pemerintah</a:t>
            </a:r>
            <a:endParaRPr lang="en-ID" sz="1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AE7BED6-E414-49BD-A46F-4FDB4C1CCA40}"/>
              </a:ext>
            </a:extLst>
          </p:cNvPr>
          <p:cNvSpPr/>
          <p:nvPr/>
        </p:nvSpPr>
        <p:spPr>
          <a:xfrm>
            <a:off x="5256777" y="3260943"/>
            <a:ext cx="64813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upaya-upaya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mendorong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instansi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pemerintah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khususnya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instansi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daerah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memastikan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terjadi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pelanggaran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netralitas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ASN dan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tindakan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pengendalian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hal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terjadi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pelanggaran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netralitas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ASN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endParaRPr lang="en-ID" sz="1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75D2F9-8225-4DF5-9685-DB520A858E54}"/>
              </a:ext>
            </a:extLst>
          </p:cNvPr>
          <p:cNvSpPr/>
          <p:nvPr/>
        </p:nvSpPr>
        <p:spPr>
          <a:xfrm>
            <a:off x="4656448" y="4669663"/>
            <a:ext cx="70816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Koordinasikan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K/L yang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tergabung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satgas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netralitas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maupun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PPK/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PyB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/Unit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Pengelola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kepegawaian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masing-masing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instansi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pemerintah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mengedepankan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prinsip</a:t>
            </a:r>
            <a:r>
              <a:rPr lang="en-ID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pencegahan</a:t>
            </a:r>
            <a:endParaRPr lang="en-ID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ACFE877-AF54-430B-A3F3-26B8D1D5D0A6}"/>
              </a:ext>
            </a:extLst>
          </p:cNvPr>
          <p:cNvSpPr txBox="1"/>
          <p:nvPr/>
        </p:nvSpPr>
        <p:spPr>
          <a:xfrm flipH="1">
            <a:off x="4902760" y="2070155"/>
            <a:ext cx="491769" cy="491769"/>
          </a:xfrm>
          <a:prstGeom prst="teardrop">
            <a:avLst/>
          </a:prstGeom>
          <a:solidFill>
            <a:srgbClr val="8430D1"/>
          </a:solidFill>
        </p:spPr>
        <p:txBody>
          <a:bodyPr wrap="none" lIns="0" r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01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A2941EB-7813-493F-A4EE-56BE8BFE053A}"/>
              </a:ext>
            </a:extLst>
          </p:cNvPr>
          <p:cNvSpPr txBox="1"/>
          <p:nvPr/>
        </p:nvSpPr>
        <p:spPr>
          <a:xfrm flipH="1">
            <a:off x="4728065" y="3350724"/>
            <a:ext cx="491769" cy="491769"/>
          </a:xfrm>
          <a:prstGeom prst="teardrop">
            <a:avLst/>
          </a:prstGeom>
          <a:solidFill>
            <a:srgbClr val="8430D1"/>
          </a:solidFill>
        </p:spPr>
        <p:txBody>
          <a:bodyPr wrap="none" lIns="0" r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02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54A3D39-A54A-4FF7-9294-7E86DBBC49CC}"/>
              </a:ext>
            </a:extLst>
          </p:cNvPr>
          <p:cNvSpPr txBox="1"/>
          <p:nvPr/>
        </p:nvSpPr>
        <p:spPr>
          <a:xfrm flipH="1">
            <a:off x="4130541" y="4716503"/>
            <a:ext cx="491769" cy="491769"/>
          </a:xfrm>
          <a:prstGeom prst="teardrop">
            <a:avLst/>
          </a:prstGeom>
          <a:solidFill>
            <a:srgbClr val="8430D1"/>
          </a:solidFill>
        </p:spPr>
        <p:txBody>
          <a:bodyPr wrap="none" lIns="0" r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ahnschrift" panose="020B0502040204020203" pitchFamily="34" charset="0"/>
              </a:rPr>
              <a:t>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13C510-EF6A-E60E-F2F2-BE381A3C5A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35537"/>
          <a:stretch/>
        </p:blipFill>
        <p:spPr>
          <a:xfrm>
            <a:off x="9690227" y="5917552"/>
            <a:ext cx="2548570" cy="650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CB86E1-A3E4-F9D5-8E7C-BDDCAC4B2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39" y="5957120"/>
            <a:ext cx="1587729" cy="570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7F38AB-FDC1-C6F2-62D9-B185035C6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34" y="188960"/>
            <a:ext cx="1385573" cy="7045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E4EB944-0FB7-6552-10D1-3F586A1C5977}"/>
              </a:ext>
            </a:extLst>
          </p:cNvPr>
          <p:cNvSpPr/>
          <p:nvPr/>
        </p:nvSpPr>
        <p:spPr>
          <a:xfrm>
            <a:off x="27170" y="6551811"/>
            <a:ext cx="12192000" cy="306189"/>
          </a:xfrm>
          <a:prstGeom prst="rect">
            <a:avLst/>
          </a:prstGeom>
          <a:solidFill>
            <a:srgbClr val="CB3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AD7465-9DAE-239F-1DC5-E0102AA6A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39" y="5946751"/>
            <a:ext cx="1587729" cy="5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8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D02E98-7E01-4504-813D-641144C20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40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ivVpiBLSVXrh_cxXSmeQ"/>
</p:tagLst>
</file>

<file path=ppt/theme/theme1.xml><?xml version="1.0" encoding="utf-8"?>
<a:theme xmlns:a="http://schemas.openxmlformats.org/drawingml/2006/main" name="Contents Slide Master">
  <a:themeElements>
    <a:clrScheme name="ALLPPT-COLOR-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ontents Slide Master">
  <a:themeElements>
    <a:clrScheme name="ALLPPT-2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ontents Slide Master">
  <a:themeElements>
    <a:clrScheme name="ALLPPT-13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3F02"/>
      </a:accent1>
      <a:accent2>
        <a:srgbClr val="FF8853"/>
      </a:accent2>
      <a:accent3>
        <a:srgbClr val="F0D152"/>
      </a:accent3>
      <a:accent4>
        <a:srgbClr val="CADA4C"/>
      </a:accent4>
      <a:accent5>
        <a:srgbClr val="19BD9E"/>
      </a:accent5>
      <a:accent6>
        <a:srgbClr val="019ED7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Poster Resear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83C4"/>
      </a:accent1>
      <a:accent2>
        <a:srgbClr val="90DEF0"/>
      </a:accent2>
      <a:accent3>
        <a:srgbClr val="F6FCFC"/>
      </a:accent3>
      <a:accent4>
        <a:srgbClr val="FE3C32"/>
      </a:accent4>
      <a:accent5>
        <a:srgbClr val="161619"/>
      </a:accent5>
      <a:accent6>
        <a:srgbClr val="161619"/>
      </a:accent6>
      <a:hlink>
        <a:srgbClr val="2F5CD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COLOR-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COLOR-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ublic Consulting by Slidesgo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ontents Slide Master">
  <a:themeElements>
    <a:clrScheme name="ALLPPT-2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E034"/>
      </a:accent1>
      <a:accent2>
        <a:srgbClr val="B0D66C"/>
      </a:accent2>
      <a:accent3>
        <a:srgbClr val="FF870F"/>
      </a:accent3>
      <a:accent4>
        <a:srgbClr val="96C8E9"/>
      </a:accent4>
      <a:accent5>
        <a:srgbClr val="FC79B2"/>
      </a:accent5>
      <a:accent6>
        <a:srgbClr val="B37EB3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tents Slide Master">
  <a:themeElements>
    <a:clrScheme name="ALLPPT-212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7A398"/>
      </a:accent1>
      <a:accent2>
        <a:srgbClr val="0680C3"/>
      </a:accent2>
      <a:accent3>
        <a:srgbClr val="FBA200"/>
      </a:accent3>
      <a:accent4>
        <a:srgbClr val="E62601"/>
      </a:accent4>
      <a:accent5>
        <a:srgbClr val="2C2F45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ontents Slide Master">
  <a:themeElements>
    <a:clrScheme name="ALLPPT-22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C1CF"/>
      </a:accent1>
      <a:accent2>
        <a:srgbClr val="EBC149"/>
      </a:accent2>
      <a:accent3>
        <a:srgbClr val="F26122"/>
      </a:accent3>
      <a:accent4>
        <a:srgbClr val="6F1F51"/>
      </a:accent4>
      <a:accent5>
        <a:srgbClr val="2C2F45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ontents Slide Master">
  <a:themeElements>
    <a:clrScheme name="ALLPPT-1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BCB9"/>
      </a:accent1>
      <a:accent2>
        <a:srgbClr val="BED381"/>
      </a:accent2>
      <a:accent3>
        <a:srgbClr val="63C7EE"/>
      </a:accent3>
      <a:accent4>
        <a:srgbClr val="E86162"/>
      </a:accent4>
      <a:accent5>
        <a:srgbClr val="7F7F7F"/>
      </a:accent5>
      <a:accent6>
        <a:srgbClr val="134055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Contents Slide Master">
  <a:themeElements>
    <a:clrScheme name="ALLPPT-4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2B7E8"/>
      </a:accent1>
      <a:accent2>
        <a:srgbClr val="4185B5"/>
      </a:accent2>
      <a:accent3>
        <a:srgbClr val="285D8D"/>
      </a:accent3>
      <a:accent4>
        <a:srgbClr val="134070"/>
      </a:accent4>
      <a:accent5>
        <a:srgbClr val="091424"/>
      </a:accent5>
      <a:accent6>
        <a:srgbClr val="929EE3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5893</TotalTime>
  <Words>934</Words>
  <Application>Microsoft Office PowerPoint</Application>
  <PresentationFormat>Widescreen</PresentationFormat>
  <Paragraphs>130</Paragraphs>
  <Slides>29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70" baseType="lpstr">
      <vt:lpstr>Arial Unicode MS</vt:lpstr>
      <vt:lpstr>Malgun Gothic</vt:lpstr>
      <vt:lpstr>Malgun Gothic</vt:lpstr>
      <vt:lpstr>Arial</vt:lpstr>
      <vt:lpstr>Arial Narrow</vt:lpstr>
      <vt:lpstr>Arimo</vt:lpstr>
      <vt:lpstr>Bahnschrift</vt:lpstr>
      <vt:lpstr>Bahnschrift SemiLight Condensed</vt:lpstr>
      <vt:lpstr>Berlin Sans FB</vt:lpstr>
      <vt:lpstr>Berlin Sans FB Demi</vt:lpstr>
      <vt:lpstr>Book Antiqua</vt:lpstr>
      <vt:lpstr>Bookman Old Style</vt:lpstr>
      <vt:lpstr>Calibri</vt:lpstr>
      <vt:lpstr>Calibri Light</vt:lpstr>
      <vt:lpstr>Cambria</vt:lpstr>
      <vt:lpstr>Fira Sans Extra Condensed</vt:lpstr>
      <vt:lpstr>Fira Sans Extra Condensed Medium</vt:lpstr>
      <vt:lpstr>Lato Black</vt:lpstr>
      <vt:lpstr>Muli Bold</vt:lpstr>
      <vt:lpstr>Overpass Black</vt:lpstr>
      <vt:lpstr>Perpetua Titling MT</vt:lpstr>
      <vt:lpstr>Poppins Bold</vt:lpstr>
      <vt:lpstr>Roboto</vt:lpstr>
      <vt:lpstr>Segoe UI</vt:lpstr>
      <vt:lpstr>Segoe UI Light</vt:lpstr>
      <vt:lpstr>Source Sans Pro</vt:lpstr>
      <vt:lpstr>Times New Roman</vt:lpstr>
      <vt:lpstr>Contents Slide Master</vt:lpstr>
      <vt:lpstr>Section Break Slide Master</vt:lpstr>
      <vt:lpstr>1_Contents Slide Master</vt:lpstr>
      <vt:lpstr>Public Consulting by Slidesgo</vt:lpstr>
      <vt:lpstr>2_Contents Slide Master</vt:lpstr>
      <vt:lpstr>3_Contents Slide Master</vt:lpstr>
      <vt:lpstr>4_Contents Slide Master</vt:lpstr>
      <vt:lpstr>5_Contents Slide Master</vt:lpstr>
      <vt:lpstr>6_Contents Slide Master</vt:lpstr>
      <vt:lpstr>7_Contents Slide Master</vt:lpstr>
      <vt:lpstr>8_Contents Slide Master</vt:lpstr>
      <vt:lpstr>1_Office Theme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 E RO B O S A 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KANREG 2 SBY</cp:lastModifiedBy>
  <cp:revision>222</cp:revision>
  <cp:lastPrinted>2020-11-04T01:33:33Z</cp:lastPrinted>
  <dcterms:created xsi:type="dcterms:W3CDTF">2020-01-20T05:08:25Z</dcterms:created>
  <dcterms:modified xsi:type="dcterms:W3CDTF">2024-10-15T01:49:18Z</dcterms:modified>
</cp:coreProperties>
</file>